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charts/chart3.xml" ContentType="application/vnd.openxmlformats-officedocument.drawingml.char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diagrams/drawing1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72" r:id="rId1"/>
  </p:sldMasterIdLst>
  <p:notesMasterIdLst>
    <p:notesMasterId r:id="rId21"/>
  </p:notesMasterIdLst>
  <p:sldIdLst>
    <p:sldId id="548" r:id="rId2"/>
    <p:sldId id="352" r:id="rId3"/>
    <p:sldId id="545" r:id="rId4"/>
    <p:sldId id="590" r:id="rId5"/>
    <p:sldId id="597" r:id="rId6"/>
    <p:sldId id="591" r:id="rId7"/>
    <p:sldId id="596" r:id="rId8"/>
    <p:sldId id="626" r:id="rId9"/>
    <p:sldId id="485" r:id="rId10"/>
    <p:sldId id="638" r:id="rId11"/>
    <p:sldId id="635" r:id="rId12"/>
    <p:sldId id="630" r:id="rId13"/>
    <p:sldId id="620" r:id="rId14"/>
    <p:sldId id="629" r:id="rId15"/>
    <p:sldId id="529" r:id="rId16"/>
    <p:sldId id="614" r:id="rId17"/>
    <p:sldId id="615" r:id="rId18"/>
    <p:sldId id="637" r:id="rId19"/>
    <p:sldId id="552" r:id="rId20"/>
  </p:sldIdLst>
  <p:sldSz cx="9144000" cy="6858000" type="screen4x3"/>
  <p:notesSz cx="6797675" cy="9926638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333399"/>
    <a:srgbClr val="66FFFF"/>
    <a:srgbClr val="99FFCC"/>
    <a:srgbClr val="99CCFF"/>
    <a:srgbClr val="BD5419"/>
    <a:srgbClr val="CCFF66"/>
    <a:srgbClr val="66CCFF"/>
    <a:srgbClr val="FFFF99"/>
    <a:srgbClr val="FFCC99"/>
    <a:srgbClr val="FFCC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eskmine laad 2 – rõh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Hele laad 3 – rõhk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Keskmine laad 4 – rõhk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301B821-A1FF-4177-AEE7-76D212191A09}" styleName="Keskmine laad 1 – rõhk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Hele laad 2 – rõhk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6807" autoAdjust="0"/>
  </p:normalViewPr>
  <p:slideViewPr>
    <p:cSldViewPr>
      <p:cViewPr>
        <p:scale>
          <a:sx n="70" d="100"/>
          <a:sy n="70" d="100"/>
        </p:scale>
        <p:origin x="-510" y="-7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3127"/>
        <p:guide pos="2142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i_t__leht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Office_Exceli_t__leh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i_t__leh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t-EE"/>
  <c:chart>
    <c:plotArea>
      <c:layout/>
      <c:barChart>
        <c:barDir val="col"/>
        <c:grouping val="clustered"/>
        <c:ser>
          <c:idx val="0"/>
          <c:order val="0"/>
          <c:tx>
            <c:strRef>
              <c:f>Leht1!$B$1</c:f>
              <c:strCache>
                <c:ptCount val="1"/>
                <c:pt idx="0">
                  <c:v>2015/16</c:v>
                </c:pt>
              </c:strCache>
            </c:strRef>
          </c:tx>
          <c:dLbls>
            <c:showVal val="1"/>
          </c:dLbls>
          <c:cat>
            <c:strRef>
              <c:f>Leht1!$A$2:$A$4</c:f>
              <c:strCache>
                <c:ptCount val="3"/>
                <c:pt idx="0">
                  <c:v>1.ka</c:v>
                </c:pt>
                <c:pt idx="1">
                  <c:v>2.ka</c:v>
                </c:pt>
                <c:pt idx="2">
                  <c:v>3.ka</c:v>
                </c:pt>
              </c:strCache>
            </c:strRef>
          </c:cat>
          <c:val>
            <c:numRef>
              <c:f>Leht1!$B$2:$B$4</c:f>
              <c:numCache>
                <c:formatCode>General</c:formatCode>
                <c:ptCount val="3"/>
                <c:pt idx="0">
                  <c:v>83</c:v>
                </c:pt>
                <c:pt idx="1">
                  <c:v>64</c:v>
                </c:pt>
                <c:pt idx="2">
                  <c:v>36</c:v>
                </c:pt>
              </c:numCache>
            </c:numRef>
          </c:val>
        </c:ser>
        <c:ser>
          <c:idx val="1"/>
          <c:order val="1"/>
          <c:tx>
            <c:strRef>
              <c:f>Leht1!$C$1</c:f>
              <c:strCache>
                <c:ptCount val="1"/>
                <c:pt idx="0">
                  <c:v>2016/17</c:v>
                </c:pt>
              </c:strCache>
            </c:strRef>
          </c:tx>
          <c:spPr>
            <a:solidFill>
              <a:srgbClr val="FFFF00"/>
            </a:solidFill>
          </c:spPr>
          <c:dLbls>
            <c:showVal val="1"/>
          </c:dLbls>
          <c:cat>
            <c:strRef>
              <c:f>Leht1!$A$2:$A$4</c:f>
              <c:strCache>
                <c:ptCount val="3"/>
                <c:pt idx="0">
                  <c:v>1.ka</c:v>
                </c:pt>
                <c:pt idx="1">
                  <c:v>2.ka</c:v>
                </c:pt>
                <c:pt idx="2">
                  <c:v>3.ka</c:v>
                </c:pt>
              </c:strCache>
            </c:strRef>
          </c:cat>
          <c:val>
            <c:numRef>
              <c:f>Leht1!$C$2:$C$4</c:f>
              <c:numCache>
                <c:formatCode>General</c:formatCode>
                <c:ptCount val="3"/>
                <c:pt idx="0">
                  <c:v>79</c:v>
                </c:pt>
                <c:pt idx="1">
                  <c:v>68</c:v>
                </c:pt>
                <c:pt idx="2">
                  <c:v>42</c:v>
                </c:pt>
              </c:numCache>
            </c:numRef>
          </c:val>
        </c:ser>
        <c:ser>
          <c:idx val="2"/>
          <c:order val="2"/>
          <c:tx>
            <c:strRef>
              <c:f>Leht1!$D$1</c:f>
              <c:strCache>
                <c:ptCount val="1"/>
                <c:pt idx="0">
                  <c:v>2017/18</c:v>
                </c:pt>
              </c:strCache>
            </c:strRef>
          </c:tx>
          <c:dLbls>
            <c:showVal val="1"/>
          </c:dLbls>
          <c:cat>
            <c:strRef>
              <c:f>Leht1!$A$2:$A$4</c:f>
              <c:strCache>
                <c:ptCount val="3"/>
                <c:pt idx="0">
                  <c:v>1.ka</c:v>
                </c:pt>
                <c:pt idx="1">
                  <c:v>2.ka</c:v>
                </c:pt>
                <c:pt idx="2">
                  <c:v>3.ka</c:v>
                </c:pt>
              </c:strCache>
            </c:strRef>
          </c:cat>
          <c:val>
            <c:numRef>
              <c:f>Leht1!$D$2:$D$4</c:f>
              <c:numCache>
                <c:formatCode>General</c:formatCode>
                <c:ptCount val="3"/>
                <c:pt idx="0">
                  <c:v>81</c:v>
                </c:pt>
                <c:pt idx="1">
                  <c:v>65</c:v>
                </c:pt>
                <c:pt idx="2">
                  <c:v>40</c:v>
                </c:pt>
              </c:numCache>
            </c:numRef>
          </c:val>
        </c:ser>
        <c:axId val="154452736"/>
        <c:axId val="153662208"/>
      </c:barChart>
      <c:catAx>
        <c:axId val="154452736"/>
        <c:scaling>
          <c:orientation val="minMax"/>
        </c:scaling>
        <c:axPos val="b"/>
        <c:tickLblPos val="nextTo"/>
        <c:crossAx val="153662208"/>
        <c:crosses val="autoZero"/>
        <c:auto val="1"/>
        <c:lblAlgn val="ctr"/>
        <c:lblOffset val="100"/>
      </c:catAx>
      <c:valAx>
        <c:axId val="153662208"/>
        <c:scaling>
          <c:orientation val="minMax"/>
        </c:scaling>
        <c:axPos val="l"/>
        <c:majorGridlines/>
        <c:numFmt formatCode="General" sourceLinked="1"/>
        <c:tickLblPos val="nextTo"/>
        <c:crossAx val="154452736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et-EE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t-EE"/>
  <c:chart>
    <c:autoTitleDeleted val="1"/>
    <c:plotArea>
      <c:layout/>
      <c:pieChart>
        <c:varyColors val="1"/>
        <c:ser>
          <c:idx val="0"/>
          <c:order val="0"/>
          <c:tx>
            <c:strRef>
              <c:f>Leht1!$B$1</c:f>
              <c:strCache>
                <c:ptCount val="1"/>
                <c:pt idx="0">
                  <c:v>veerg1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explosion val="5"/>
          <c:dPt>
            <c:idx val="0"/>
            <c:explosion val="0"/>
            <c:spPr>
              <a:solidFill>
                <a:schemeClr val="bg2">
                  <a:lumMod val="50000"/>
                </a:schemeClr>
              </a:solidFill>
              <a:ln>
                <a:solidFill>
                  <a:schemeClr val="tx1"/>
                </a:solidFill>
              </a:ln>
            </c:spPr>
          </c:dPt>
          <c:dPt>
            <c:idx val="1"/>
            <c:explosion val="0"/>
            <c:spPr>
              <a:solidFill>
                <a:srgbClr val="FFFF00"/>
              </a:solidFill>
              <a:ln>
                <a:solidFill>
                  <a:schemeClr val="tx1"/>
                </a:solidFill>
              </a:ln>
            </c:spPr>
          </c:dPt>
          <c:dPt>
            <c:idx val="2"/>
            <c:explosion val="0"/>
            <c:spPr>
              <a:solidFill>
                <a:srgbClr val="BD5419"/>
              </a:solidFill>
              <a:ln>
                <a:solidFill>
                  <a:schemeClr val="tx1"/>
                </a:solidFill>
              </a:ln>
            </c:spPr>
          </c:dPt>
          <c:dPt>
            <c:idx val="3"/>
            <c:spPr>
              <a:solidFill>
                <a:srgbClr val="92D050"/>
              </a:solidFill>
              <a:ln>
                <a:solidFill>
                  <a:schemeClr val="tx1"/>
                </a:solidFill>
              </a:ln>
            </c:spPr>
          </c:dPt>
          <c:dLbls>
            <c:dLbl>
              <c:idx val="0"/>
              <c:layout>
                <c:manualLayout>
                  <c:x val="-5.7085906737456997E-2"/>
                  <c:y val="6.9291112726884623E-4"/>
                </c:manualLayout>
              </c:layout>
              <c:showVal val="1"/>
            </c:dLbl>
            <c:spPr>
              <a:ln>
                <a:solidFill>
                  <a:schemeClr val="tx1"/>
                </a:solidFill>
              </a:ln>
            </c:spPr>
            <c:txPr>
              <a:bodyPr/>
              <a:lstStyle/>
              <a:p>
                <a:pPr>
                  <a:defRPr sz="3200" b="1"/>
                </a:pPr>
                <a:endParaRPr lang="et-EE"/>
              </a:p>
            </c:txPr>
            <c:showVal val="1"/>
          </c:dLbls>
          <c:cat>
            <c:strRef>
              <c:f>Leht1!$A$2:$A$5</c:f>
              <c:strCache>
                <c:ptCount val="3"/>
                <c:pt idx="0">
                  <c:v>1. - 3. kl</c:v>
                </c:pt>
                <c:pt idx="1">
                  <c:v>4. - 6. kl</c:v>
                </c:pt>
                <c:pt idx="2">
                  <c:v>7. -9. kl</c:v>
                </c:pt>
              </c:strCache>
            </c:strRef>
          </c:cat>
          <c:val>
            <c:numRef>
              <c:f>Leht1!$B$2:$B$5</c:f>
              <c:numCache>
                <c:formatCode>General</c:formatCode>
                <c:ptCount val="4"/>
                <c:pt idx="0">
                  <c:v>162</c:v>
                </c:pt>
                <c:pt idx="1">
                  <c:v>356</c:v>
                </c:pt>
                <c:pt idx="2">
                  <c:v>2944</c:v>
                </c:pt>
              </c:numCache>
            </c:numRef>
          </c:val>
        </c:ser>
        <c:firstSliceAng val="0"/>
      </c:pieChart>
    </c:plotArea>
    <c:legend>
      <c:legendPos val="r"/>
      <c:legendEntry>
        <c:idx val="3"/>
        <c:delete val="1"/>
      </c:legendEntry>
      <c:layout>
        <c:manualLayout>
          <c:xMode val="edge"/>
          <c:yMode val="edge"/>
          <c:x val="0.59254733173730945"/>
          <c:y val="9.6116284024370433E-2"/>
          <c:w val="0.35754619325175596"/>
          <c:h val="0.76138911639230056"/>
        </c:manualLayout>
      </c:layout>
      <c:txPr>
        <a:bodyPr/>
        <a:lstStyle/>
        <a:p>
          <a:pPr>
            <a:defRPr sz="4400" b="1" i="0" baseline="0">
              <a:latin typeface="Arial" pitchFamily="34" charset="0"/>
            </a:defRPr>
          </a:pPr>
          <a:endParaRPr lang="et-EE"/>
        </a:p>
      </c:txPr>
    </c:legend>
    <c:plotVisOnly val="1"/>
  </c:chart>
  <c:txPr>
    <a:bodyPr/>
    <a:lstStyle/>
    <a:p>
      <a:pPr>
        <a:defRPr sz="1800"/>
      </a:pPr>
      <a:endParaRPr lang="et-EE"/>
    </a:p>
  </c:txPr>
  <c:externalData r:id="rId1"/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t-EE"/>
  <c:chart>
    <c:plotArea>
      <c:layout/>
      <c:barChart>
        <c:barDir val="col"/>
        <c:grouping val="clustered"/>
        <c:ser>
          <c:idx val="0"/>
          <c:order val="0"/>
          <c:tx>
            <c:strRef>
              <c:f>Leht1!$B$1</c:f>
              <c:strCache>
                <c:ptCount val="1"/>
                <c:pt idx="0">
                  <c:v>LÜG</c:v>
                </c:pt>
              </c:strCache>
            </c:strRef>
          </c:tx>
          <c:dLbls>
            <c:txPr>
              <a:bodyPr rot="-5400000" vert="horz"/>
              <a:lstStyle/>
              <a:p>
                <a:pPr>
                  <a:defRPr/>
                </a:pPr>
                <a:endParaRPr lang="et-EE"/>
              </a:p>
            </c:txPr>
            <c:showVal val="1"/>
          </c:dLbls>
          <c:cat>
            <c:numRef>
              <c:f>Leht1!$A$2:$A$5</c:f>
              <c:numCache>
                <c:formatCode>General</c:formatCode>
                <c:ptCount val="4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</c:numCache>
            </c:numRef>
          </c:cat>
          <c:val>
            <c:numRef>
              <c:f>Leht1!$B$2:$B$5</c:f>
              <c:numCache>
                <c:formatCode>General</c:formatCode>
                <c:ptCount val="4"/>
                <c:pt idx="0">
                  <c:v>65.900000000000006</c:v>
                </c:pt>
                <c:pt idx="1">
                  <c:v>62.3</c:v>
                </c:pt>
                <c:pt idx="2">
                  <c:v>64.7</c:v>
                </c:pt>
                <c:pt idx="3">
                  <c:v>64.400000000000006</c:v>
                </c:pt>
              </c:numCache>
            </c:numRef>
          </c:val>
        </c:ser>
        <c:ser>
          <c:idx val="1"/>
          <c:order val="1"/>
          <c:tx>
            <c:strRef>
              <c:f>Leht1!$C$1</c:f>
              <c:strCache>
                <c:ptCount val="1"/>
                <c:pt idx="0">
                  <c:v>Teised G</c:v>
                </c:pt>
              </c:strCache>
            </c:strRef>
          </c:tx>
          <c:spPr>
            <a:solidFill>
              <a:srgbClr val="FFFF00"/>
            </a:solidFill>
          </c:spPr>
          <c:dLbls>
            <c:txPr>
              <a:bodyPr rot="-5400000" vert="horz"/>
              <a:lstStyle/>
              <a:p>
                <a:pPr>
                  <a:defRPr/>
                </a:pPr>
                <a:endParaRPr lang="et-EE"/>
              </a:p>
            </c:txPr>
            <c:showVal val="1"/>
          </c:dLbls>
          <c:cat>
            <c:numRef>
              <c:f>Leht1!$A$2:$A$5</c:f>
              <c:numCache>
                <c:formatCode>General</c:formatCode>
                <c:ptCount val="4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</c:numCache>
            </c:numRef>
          </c:cat>
          <c:val>
            <c:numRef>
              <c:f>Leht1!$C$2:$C$5</c:f>
              <c:numCache>
                <c:formatCode>General</c:formatCode>
                <c:ptCount val="4"/>
                <c:pt idx="0">
                  <c:v>22</c:v>
                </c:pt>
                <c:pt idx="1">
                  <c:v>16.3</c:v>
                </c:pt>
                <c:pt idx="2">
                  <c:v>20.6</c:v>
                </c:pt>
                <c:pt idx="3">
                  <c:v>15</c:v>
                </c:pt>
              </c:numCache>
            </c:numRef>
          </c:val>
        </c:ser>
        <c:ser>
          <c:idx val="2"/>
          <c:order val="2"/>
          <c:tx>
            <c:strRef>
              <c:f>Leht1!$D$1</c:f>
              <c:strCache>
                <c:ptCount val="1"/>
                <c:pt idx="0">
                  <c:v>HKHK</c:v>
                </c:pt>
              </c:strCache>
            </c:strRef>
          </c:tx>
          <c:dLbls>
            <c:txPr>
              <a:bodyPr rot="-5400000" vert="horz"/>
              <a:lstStyle/>
              <a:p>
                <a:pPr>
                  <a:defRPr/>
                </a:pPr>
                <a:endParaRPr lang="et-EE"/>
              </a:p>
            </c:txPr>
            <c:showVal val="1"/>
          </c:dLbls>
          <c:cat>
            <c:numRef>
              <c:f>Leht1!$A$2:$A$5</c:f>
              <c:numCache>
                <c:formatCode>General</c:formatCode>
                <c:ptCount val="4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</c:numCache>
            </c:numRef>
          </c:cat>
          <c:val>
            <c:numRef>
              <c:f>Leht1!$D$2:$D$5</c:f>
              <c:numCache>
                <c:formatCode>General</c:formatCode>
                <c:ptCount val="4"/>
                <c:pt idx="0">
                  <c:v>7.3</c:v>
                </c:pt>
                <c:pt idx="1">
                  <c:v>15.3</c:v>
                </c:pt>
                <c:pt idx="2">
                  <c:v>10.3</c:v>
                </c:pt>
                <c:pt idx="3">
                  <c:v>17.2</c:v>
                </c:pt>
              </c:numCache>
            </c:numRef>
          </c:val>
        </c:ser>
        <c:ser>
          <c:idx val="3"/>
          <c:order val="3"/>
          <c:tx>
            <c:strRef>
              <c:f>Leht1!$E$1</c:f>
              <c:strCache>
                <c:ptCount val="1"/>
                <c:pt idx="0">
                  <c:v>Teised KK</c:v>
                </c:pt>
              </c:strCache>
            </c:strRef>
          </c:tx>
          <c:dLbls>
            <c:txPr>
              <a:bodyPr rot="-5400000" vert="horz"/>
              <a:lstStyle/>
              <a:p>
                <a:pPr>
                  <a:defRPr/>
                </a:pPr>
                <a:endParaRPr lang="et-EE"/>
              </a:p>
            </c:txPr>
            <c:showVal val="1"/>
          </c:dLbls>
          <c:cat>
            <c:numRef>
              <c:f>Leht1!$A$2:$A$5</c:f>
              <c:numCache>
                <c:formatCode>General</c:formatCode>
                <c:ptCount val="4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</c:numCache>
            </c:numRef>
          </c:cat>
          <c:val>
            <c:numRef>
              <c:f>Leht1!$E$2:$E$5</c:f>
              <c:numCache>
                <c:formatCode>General</c:formatCode>
                <c:ptCount val="4"/>
                <c:pt idx="0">
                  <c:v>4.8</c:v>
                </c:pt>
                <c:pt idx="1">
                  <c:v>5.0999999999999996</c:v>
                </c:pt>
                <c:pt idx="2">
                  <c:v>4.4000000000000004</c:v>
                </c:pt>
                <c:pt idx="3">
                  <c:v>2.2999999999999998</c:v>
                </c:pt>
              </c:numCache>
            </c:numRef>
          </c:val>
        </c:ser>
        <c:ser>
          <c:idx val="4"/>
          <c:order val="4"/>
          <c:tx>
            <c:strRef>
              <c:f>Leht1!$F$1</c:f>
              <c:strCache>
                <c:ptCount val="1"/>
                <c:pt idx="0">
                  <c:v>Ei õpi edasi</c:v>
                </c:pt>
              </c:strCache>
            </c:strRef>
          </c:tx>
          <c:dLbls>
            <c:txPr>
              <a:bodyPr rot="-5400000" vert="horz"/>
              <a:lstStyle/>
              <a:p>
                <a:pPr>
                  <a:defRPr/>
                </a:pPr>
                <a:endParaRPr lang="et-EE"/>
              </a:p>
            </c:txPr>
            <c:showVal val="1"/>
          </c:dLbls>
          <c:cat>
            <c:numRef>
              <c:f>Leht1!$A$2:$A$5</c:f>
              <c:numCache>
                <c:formatCode>General</c:formatCode>
                <c:ptCount val="4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</c:numCache>
            </c:numRef>
          </c:cat>
          <c:val>
            <c:numRef>
              <c:f>Leht1!$F$2:$F$5</c:f>
              <c:numCache>
                <c:formatCode>General</c:formatCode>
                <c:ptCount val="4"/>
                <c:pt idx="0">
                  <c:v>0</c:v>
                </c:pt>
                <c:pt idx="1">
                  <c:v>1</c:v>
                </c:pt>
                <c:pt idx="2">
                  <c:v>0</c:v>
                </c:pt>
                <c:pt idx="3">
                  <c:v>1.1000000000000001</c:v>
                </c:pt>
              </c:numCache>
            </c:numRef>
          </c:val>
        </c:ser>
        <c:gapWidth val="65"/>
        <c:axId val="154745472"/>
        <c:axId val="154775936"/>
      </c:barChart>
      <c:catAx>
        <c:axId val="154745472"/>
        <c:scaling>
          <c:orientation val="minMax"/>
        </c:scaling>
        <c:axPos val="b"/>
        <c:numFmt formatCode="General" sourceLinked="1"/>
        <c:tickLblPos val="nextTo"/>
        <c:crossAx val="154775936"/>
        <c:crosses val="autoZero"/>
        <c:auto val="1"/>
        <c:lblAlgn val="ctr"/>
        <c:lblOffset val="100"/>
      </c:catAx>
      <c:valAx>
        <c:axId val="154775936"/>
        <c:scaling>
          <c:orientation val="minMax"/>
        </c:scaling>
        <c:axPos val="l"/>
        <c:majorGridlines/>
        <c:numFmt formatCode="General" sourceLinked="1"/>
        <c:tickLblPos val="nextTo"/>
        <c:crossAx val="154745472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et-EE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7634666-78E0-45C6-A125-9A92EFB0B989}" type="doc">
      <dgm:prSet loTypeId="urn:microsoft.com/office/officeart/2005/8/layout/h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t-EE"/>
        </a:p>
      </dgm:t>
    </dgm:pt>
    <dgm:pt modelId="{ECE0923A-DE2C-4652-8917-FE1FECCE4CA5}">
      <dgm:prSet phldrT="[Tekst]"/>
      <dgm:spPr/>
      <dgm:t>
        <a:bodyPr/>
        <a:lstStyle/>
        <a:p>
          <a:r>
            <a:rPr lang="et-EE" dirty="0" smtClean="0"/>
            <a:t>1 vanem</a:t>
          </a:r>
          <a:endParaRPr lang="et-EE" dirty="0"/>
        </a:p>
      </dgm:t>
    </dgm:pt>
    <dgm:pt modelId="{1E67D019-9C8E-4884-9135-9C43618A81D8}" type="parTrans" cxnId="{6E32BA37-02A7-4E5F-ACAE-3ABC9873BCA9}">
      <dgm:prSet/>
      <dgm:spPr/>
      <dgm:t>
        <a:bodyPr/>
        <a:lstStyle/>
        <a:p>
          <a:endParaRPr lang="et-EE"/>
        </a:p>
      </dgm:t>
    </dgm:pt>
    <dgm:pt modelId="{5395A649-D538-4365-A718-C250A43D1FDB}" type="sibTrans" cxnId="{6E32BA37-02A7-4E5F-ACAE-3ABC9873BCA9}">
      <dgm:prSet/>
      <dgm:spPr/>
      <dgm:t>
        <a:bodyPr/>
        <a:lstStyle/>
        <a:p>
          <a:endParaRPr lang="et-EE"/>
        </a:p>
      </dgm:t>
    </dgm:pt>
    <dgm:pt modelId="{8EC8FC7D-9C28-4DB3-9E26-CF1C89BD2B3A}">
      <dgm:prSet phldrT="[Tekst]"/>
      <dgm:spPr/>
      <dgm:t>
        <a:bodyPr/>
        <a:lstStyle/>
        <a:p>
          <a:r>
            <a:rPr lang="et-EE" dirty="0" smtClean="0"/>
            <a:t>5 vanemat</a:t>
          </a:r>
          <a:endParaRPr lang="et-EE" dirty="0"/>
        </a:p>
      </dgm:t>
    </dgm:pt>
    <dgm:pt modelId="{C8F7BEF5-C125-48A8-9850-67CF2C220B2D}" type="parTrans" cxnId="{51BD89B6-42E6-4AEE-BBE5-484ED9BD0BE3}">
      <dgm:prSet/>
      <dgm:spPr/>
      <dgm:t>
        <a:bodyPr/>
        <a:lstStyle/>
        <a:p>
          <a:endParaRPr lang="et-EE"/>
        </a:p>
      </dgm:t>
    </dgm:pt>
    <dgm:pt modelId="{9339335C-F1C2-4BFA-9FAE-71B0FD9116BA}" type="sibTrans" cxnId="{51BD89B6-42E6-4AEE-BBE5-484ED9BD0BE3}">
      <dgm:prSet/>
      <dgm:spPr/>
      <dgm:t>
        <a:bodyPr/>
        <a:lstStyle/>
        <a:p>
          <a:endParaRPr lang="et-EE"/>
        </a:p>
      </dgm:t>
    </dgm:pt>
    <dgm:pt modelId="{3FF3B9B0-1913-46AD-AEC3-3CEA310C4084}">
      <dgm:prSet phldrT="[Tekst]" custT="1"/>
      <dgm:spPr/>
      <dgm:t>
        <a:bodyPr/>
        <a:lstStyle/>
        <a:p>
          <a:r>
            <a:rPr lang="et-EE" sz="2700" b="1" dirty="0" smtClean="0"/>
            <a:t>Vanematekogu</a:t>
          </a:r>
          <a:endParaRPr lang="et-EE" sz="2700" b="1" dirty="0"/>
        </a:p>
      </dgm:t>
    </dgm:pt>
    <dgm:pt modelId="{0160147E-18DD-4C86-88BC-4ECBDAAE1A69}" type="parTrans" cxnId="{635286DA-E89F-4FE2-87DF-4D58498C6AD3}">
      <dgm:prSet/>
      <dgm:spPr/>
      <dgm:t>
        <a:bodyPr/>
        <a:lstStyle/>
        <a:p>
          <a:endParaRPr lang="et-EE"/>
        </a:p>
      </dgm:t>
    </dgm:pt>
    <dgm:pt modelId="{507F4A28-803E-40D1-B94B-8B7B89913917}" type="sibTrans" cxnId="{635286DA-E89F-4FE2-87DF-4D58498C6AD3}">
      <dgm:prSet/>
      <dgm:spPr/>
      <dgm:t>
        <a:bodyPr/>
        <a:lstStyle/>
        <a:p>
          <a:endParaRPr lang="et-EE"/>
        </a:p>
      </dgm:t>
    </dgm:pt>
    <dgm:pt modelId="{9A8CDD4C-0507-4108-B399-02DE14A39F38}">
      <dgm:prSet phldrT="[Tekst]"/>
      <dgm:spPr/>
      <dgm:t>
        <a:bodyPr/>
        <a:lstStyle/>
        <a:p>
          <a:endParaRPr lang="et-EE" sz="2400" dirty="0"/>
        </a:p>
      </dgm:t>
    </dgm:pt>
    <dgm:pt modelId="{337873F3-D15A-47FC-B0EC-F8B620700E60}" type="parTrans" cxnId="{944CD7D9-0CB7-4C89-8A52-4B8C06E7D6F4}">
      <dgm:prSet/>
      <dgm:spPr/>
      <dgm:t>
        <a:bodyPr/>
        <a:lstStyle/>
        <a:p>
          <a:endParaRPr lang="et-EE"/>
        </a:p>
      </dgm:t>
    </dgm:pt>
    <dgm:pt modelId="{E630BB13-65AE-4D2C-872E-387181E65A83}" type="sibTrans" cxnId="{944CD7D9-0CB7-4C89-8A52-4B8C06E7D6F4}">
      <dgm:prSet/>
      <dgm:spPr/>
      <dgm:t>
        <a:bodyPr/>
        <a:lstStyle/>
        <a:p>
          <a:endParaRPr lang="et-EE"/>
        </a:p>
      </dgm:t>
    </dgm:pt>
    <dgm:pt modelId="{6240F497-E008-42A3-9F30-CCADFC9A5C91}">
      <dgm:prSet phldrT="[Tekst]"/>
      <dgm:spPr/>
      <dgm:t>
        <a:bodyPr/>
        <a:lstStyle/>
        <a:p>
          <a:r>
            <a:rPr lang="et-EE" dirty="0" smtClean="0"/>
            <a:t>5  vanemat</a:t>
          </a:r>
        </a:p>
        <a:p>
          <a:r>
            <a:rPr lang="et-EE" dirty="0" smtClean="0"/>
            <a:t>1 õpetaja</a:t>
          </a:r>
        </a:p>
        <a:p>
          <a:r>
            <a:rPr lang="et-EE" dirty="0" smtClean="0"/>
            <a:t>1 volikogu esindaja</a:t>
          </a:r>
        </a:p>
        <a:p>
          <a:r>
            <a:rPr lang="et-EE" dirty="0" smtClean="0"/>
            <a:t>2 õpilaste esindajat</a:t>
          </a:r>
          <a:endParaRPr lang="et-EE" dirty="0"/>
        </a:p>
      </dgm:t>
    </dgm:pt>
    <dgm:pt modelId="{FEC8686D-2AB5-4EF6-A387-36446B90E64E}" type="parTrans" cxnId="{246B3437-1351-4F62-AD67-7D68B731F2A6}">
      <dgm:prSet/>
      <dgm:spPr/>
      <dgm:t>
        <a:bodyPr/>
        <a:lstStyle/>
        <a:p>
          <a:endParaRPr lang="et-EE"/>
        </a:p>
      </dgm:t>
    </dgm:pt>
    <dgm:pt modelId="{CDA9F18C-3B3B-4796-96E5-B056F874C4E7}" type="sibTrans" cxnId="{246B3437-1351-4F62-AD67-7D68B731F2A6}">
      <dgm:prSet/>
      <dgm:spPr/>
      <dgm:t>
        <a:bodyPr/>
        <a:lstStyle/>
        <a:p>
          <a:endParaRPr lang="et-EE"/>
        </a:p>
      </dgm:t>
    </dgm:pt>
    <dgm:pt modelId="{66B9D96C-B009-48A9-9CFA-248E9C0F25EA}">
      <dgm:prSet phldrT="[Tekst]"/>
      <dgm:spPr/>
      <dgm:t>
        <a:bodyPr/>
        <a:lstStyle/>
        <a:p>
          <a:r>
            <a:rPr lang="et-EE" b="1" dirty="0" smtClean="0"/>
            <a:t>Hoolekogu</a:t>
          </a:r>
          <a:endParaRPr lang="et-EE" b="1" dirty="0"/>
        </a:p>
      </dgm:t>
    </dgm:pt>
    <dgm:pt modelId="{0A42BE29-C3EC-447E-B943-8583D02AC9F5}" type="parTrans" cxnId="{C6B2975A-35CD-43C5-8AEA-2E2B594A8CB4}">
      <dgm:prSet/>
      <dgm:spPr/>
      <dgm:t>
        <a:bodyPr/>
        <a:lstStyle/>
        <a:p>
          <a:endParaRPr lang="et-EE"/>
        </a:p>
      </dgm:t>
    </dgm:pt>
    <dgm:pt modelId="{D82B6945-8BA6-4734-984C-684780E69612}" type="sibTrans" cxnId="{C6B2975A-35CD-43C5-8AEA-2E2B594A8CB4}">
      <dgm:prSet/>
      <dgm:spPr/>
      <dgm:t>
        <a:bodyPr/>
        <a:lstStyle/>
        <a:p>
          <a:endParaRPr lang="et-EE"/>
        </a:p>
      </dgm:t>
    </dgm:pt>
    <dgm:pt modelId="{30FBA3F9-4B87-46CF-9C09-D18884E201DC}">
      <dgm:prSet phldrT="[Tekst]" custT="1"/>
      <dgm:spPr/>
      <dgm:t>
        <a:bodyPr/>
        <a:lstStyle/>
        <a:p>
          <a:endParaRPr lang="et-EE" sz="2800" dirty="0"/>
        </a:p>
      </dgm:t>
    </dgm:pt>
    <dgm:pt modelId="{58431167-0705-4FDE-BD00-A683D2AD37B2}" type="parTrans" cxnId="{29468459-F42D-40B9-A0D1-751A322D04AE}">
      <dgm:prSet/>
      <dgm:spPr/>
      <dgm:t>
        <a:bodyPr/>
        <a:lstStyle/>
        <a:p>
          <a:endParaRPr lang="et-EE"/>
        </a:p>
      </dgm:t>
    </dgm:pt>
    <dgm:pt modelId="{C5010D84-D2FA-4130-82B1-0A5622857C46}" type="sibTrans" cxnId="{29468459-F42D-40B9-A0D1-751A322D04AE}">
      <dgm:prSet/>
      <dgm:spPr/>
      <dgm:t>
        <a:bodyPr/>
        <a:lstStyle/>
        <a:p>
          <a:endParaRPr lang="et-EE"/>
        </a:p>
      </dgm:t>
    </dgm:pt>
    <dgm:pt modelId="{72919703-0C96-44F9-AEB9-1EA88454FE25}">
      <dgm:prSet phldrT="[Tekst]" custT="1"/>
      <dgm:spPr/>
      <dgm:t>
        <a:bodyPr/>
        <a:lstStyle/>
        <a:p>
          <a:endParaRPr lang="et-EE" sz="2800" dirty="0"/>
        </a:p>
      </dgm:t>
    </dgm:pt>
    <dgm:pt modelId="{35AD0911-F39E-4727-A4D6-2DFE407AEDB5}" type="parTrans" cxnId="{0572D4A3-C9CA-45E3-A5B4-E5BD717C728A}">
      <dgm:prSet/>
      <dgm:spPr/>
      <dgm:t>
        <a:bodyPr/>
        <a:lstStyle/>
        <a:p>
          <a:endParaRPr lang="et-EE"/>
        </a:p>
      </dgm:t>
    </dgm:pt>
    <dgm:pt modelId="{1BD5C4F8-3854-4AC6-8E3F-93F4E28681C2}" type="sibTrans" cxnId="{0572D4A3-C9CA-45E3-A5B4-E5BD717C728A}">
      <dgm:prSet/>
      <dgm:spPr/>
      <dgm:t>
        <a:bodyPr/>
        <a:lstStyle/>
        <a:p>
          <a:endParaRPr lang="et-EE"/>
        </a:p>
      </dgm:t>
    </dgm:pt>
    <dgm:pt modelId="{2DBF4CBD-F210-4FB5-AE6E-DD0C7F8FB087}">
      <dgm:prSet phldrT="[Tekst]"/>
      <dgm:spPr/>
      <dgm:t>
        <a:bodyPr/>
        <a:lstStyle/>
        <a:p>
          <a:endParaRPr lang="et-EE" dirty="0"/>
        </a:p>
      </dgm:t>
    </dgm:pt>
    <dgm:pt modelId="{DDDE230A-E874-4F68-9B07-08E0F88BBAD1}" type="parTrans" cxnId="{92F4B9FB-9549-40FF-84F9-2C66A956A3D6}">
      <dgm:prSet/>
      <dgm:spPr/>
      <dgm:t>
        <a:bodyPr/>
        <a:lstStyle/>
        <a:p>
          <a:endParaRPr lang="et-EE"/>
        </a:p>
      </dgm:t>
    </dgm:pt>
    <dgm:pt modelId="{5313F38F-4ED5-4359-979C-610FCD8EF29A}" type="sibTrans" cxnId="{92F4B9FB-9549-40FF-84F9-2C66A956A3D6}">
      <dgm:prSet/>
      <dgm:spPr/>
      <dgm:t>
        <a:bodyPr/>
        <a:lstStyle/>
        <a:p>
          <a:endParaRPr lang="et-EE"/>
        </a:p>
      </dgm:t>
    </dgm:pt>
    <dgm:pt modelId="{209BFF1C-8919-4075-B976-15E2E2F8F22C}">
      <dgm:prSet phldrT="[Tekst]" custT="1"/>
      <dgm:spPr/>
      <dgm:t>
        <a:bodyPr/>
        <a:lstStyle/>
        <a:p>
          <a:r>
            <a:rPr lang="et-EE" sz="2700" b="1" dirty="0" smtClean="0"/>
            <a:t>Klassi lastevanemate koosolek</a:t>
          </a:r>
          <a:endParaRPr lang="et-EE" sz="2700" dirty="0"/>
        </a:p>
      </dgm:t>
    </dgm:pt>
    <dgm:pt modelId="{115FD448-38BD-4272-A63C-B0D6D77C4200}" type="parTrans" cxnId="{00B7A176-0D47-4677-8698-87D321E99B65}">
      <dgm:prSet/>
      <dgm:spPr/>
      <dgm:t>
        <a:bodyPr/>
        <a:lstStyle/>
        <a:p>
          <a:endParaRPr lang="et-EE"/>
        </a:p>
      </dgm:t>
    </dgm:pt>
    <dgm:pt modelId="{1562D827-A27C-4577-9968-04246E6AB67C}" type="sibTrans" cxnId="{00B7A176-0D47-4677-8698-87D321E99B65}">
      <dgm:prSet/>
      <dgm:spPr/>
      <dgm:t>
        <a:bodyPr/>
        <a:lstStyle/>
        <a:p>
          <a:endParaRPr lang="et-EE"/>
        </a:p>
      </dgm:t>
    </dgm:pt>
    <dgm:pt modelId="{816406EA-368D-455D-858F-970A7313F3B4}" type="pres">
      <dgm:prSet presAssocID="{E7634666-78E0-45C6-A125-9A92EFB0B989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t-EE"/>
        </a:p>
      </dgm:t>
    </dgm:pt>
    <dgm:pt modelId="{434F0617-58B0-4DF1-9BAC-41F8160A272D}" type="pres">
      <dgm:prSet presAssocID="{E7634666-78E0-45C6-A125-9A92EFB0B989}" presName="tSp" presStyleCnt="0"/>
      <dgm:spPr/>
    </dgm:pt>
    <dgm:pt modelId="{33E28112-7ADB-40EA-BD82-364FBCD01388}" type="pres">
      <dgm:prSet presAssocID="{E7634666-78E0-45C6-A125-9A92EFB0B989}" presName="bSp" presStyleCnt="0"/>
      <dgm:spPr/>
    </dgm:pt>
    <dgm:pt modelId="{B236F02A-B461-4CBC-9FC8-B81999D9072F}" type="pres">
      <dgm:prSet presAssocID="{E7634666-78E0-45C6-A125-9A92EFB0B989}" presName="process" presStyleCnt="0"/>
      <dgm:spPr/>
    </dgm:pt>
    <dgm:pt modelId="{3DB7453B-73F6-4F49-BFBB-969EC57091E9}" type="pres">
      <dgm:prSet presAssocID="{ECE0923A-DE2C-4652-8917-FE1FECCE4CA5}" presName="composite1" presStyleCnt="0"/>
      <dgm:spPr/>
    </dgm:pt>
    <dgm:pt modelId="{FE321E47-BC41-44C6-9A44-E0D51C7D869E}" type="pres">
      <dgm:prSet presAssocID="{ECE0923A-DE2C-4652-8917-FE1FECCE4CA5}" presName="dummyNode1" presStyleLbl="node1" presStyleIdx="0" presStyleCnt="3"/>
      <dgm:spPr/>
    </dgm:pt>
    <dgm:pt modelId="{006EC4B7-2F1D-4814-8151-921B51AFBAEE}" type="pres">
      <dgm:prSet presAssocID="{ECE0923A-DE2C-4652-8917-FE1FECCE4CA5}" presName="childNode1" presStyleLbl="bgAcc1" presStyleIdx="0" presStyleCnt="3" custScaleX="138023" custScaleY="91292" custLinFactNeighborX="7287" custLinFactNeighborY="7703">
        <dgm:presLayoutVars>
          <dgm:bulletEnabled val="1"/>
        </dgm:presLayoutVars>
      </dgm:prSet>
      <dgm:spPr/>
      <dgm:t>
        <a:bodyPr/>
        <a:lstStyle/>
        <a:p>
          <a:endParaRPr lang="et-EE"/>
        </a:p>
      </dgm:t>
    </dgm:pt>
    <dgm:pt modelId="{03F19F2E-C46A-4436-896C-3848B5749A86}" type="pres">
      <dgm:prSet presAssocID="{ECE0923A-DE2C-4652-8917-FE1FECCE4CA5}" presName="childNode1tx" presStyleLbl="bgAcc1" presStyleIdx="0" presStyleCnt="3">
        <dgm:presLayoutVars>
          <dgm:bulletEnabled val="1"/>
        </dgm:presLayoutVars>
      </dgm:prSet>
      <dgm:spPr/>
      <dgm:t>
        <a:bodyPr/>
        <a:lstStyle/>
        <a:p>
          <a:endParaRPr lang="et-EE"/>
        </a:p>
      </dgm:t>
    </dgm:pt>
    <dgm:pt modelId="{06A28D9A-3F94-41AB-9125-732925B20AC4}" type="pres">
      <dgm:prSet presAssocID="{ECE0923A-DE2C-4652-8917-FE1FECCE4CA5}" presName="parentNode1" presStyleLbl="node1" presStyleIdx="0" presStyleCnt="3" custLinFactNeighborX="757" custLinFactNeighborY="54243">
        <dgm:presLayoutVars>
          <dgm:chMax val="1"/>
          <dgm:bulletEnabled val="1"/>
        </dgm:presLayoutVars>
      </dgm:prSet>
      <dgm:spPr/>
      <dgm:t>
        <a:bodyPr/>
        <a:lstStyle/>
        <a:p>
          <a:endParaRPr lang="et-EE"/>
        </a:p>
      </dgm:t>
    </dgm:pt>
    <dgm:pt modelId="{CFBFEDFF-2448-4760-BBC4-CBE4133229DD}" type="pres">
      <dgm:prSet presAssocID="{ECE0923A-DE2C-4652-8917-FE1FECCE4CA5}" presName="connSite1" presStyleCnt="0"/>
      <dgm:spPr/>
    </dgm:pt>
    <dgm:pt modelId="{3759D217-6A3F-4777-9A6E-18439FEEDCBD}" type="pres">
      <dgm:prSet presAssocID="{5395A649-D538-4365-A718-C250A43D1FDB}" presName="Name9" presStyleLbl="sibTrans2D1" presStyleIdx="0" presStyleCnt="2" custLinFactNeighborX="29924" custLinFactNeighborY="-12155"/>
      <dgm:spPr/>
      <dgm:t>
        <a:bodyPr/>
        <a:lstStyle/>
        <a:p>
          <a:endParaRPr lang="et-EE"/>
        </a:p>
      </dgm:t>
    </dgm:pt>
    <dgm:pt modelId="{4831CBCA-7D89-4A85-A55B-7AE9E71DA16F}" type="pres">
      <dgm:prSet presAssocID="{8EC8FC7D-9C28-4DB3-9E26-CF1C89BD2B3A}" presName="composite2" presStyleCnt="0"/>
      <dgm:spPr/>
    </dgm:pt>
    <dgm:pt modelId="{B07BBC08-79ED-4354-882F-A1CD2A9ABEF3}" type="pres">
      <dgm:prSet presAssocID="{8EC8FC7D-9C28-4DB3-9E26-CF1C89BD2B3A}" presName="dummyNode2" presStyleLbl="node1" presStyleIdx="0" presStyleCnt="3"/>
      <dgm:spPr/>
    </dgm:pt>
    <dgm:pt modelId="{20E48D68-2778-4C5A-A9C3-36415501ECEF}" type="pres">
      <dgm:prSet presAssocID="{8EC8FC7D-9C28-4DB3-9E26-CF1C89BD2B3A}" presName="childNode2" presStyleLbl="bgAcc1" presStyleIdx="1" presStyleCnt="3" custScaleX="142367" custLinFactNeighborX="-265" custLinFactNeighborY="-37045">
        <dgm:presLayoutVars>
          <dgm:bulletEnabled val="1"/>
        </dgm:presLayoutVars>
      </dgm:prSet>
      <dgm:spPr/>
      <dgm:t>
        <a:bodyPr/>
        <a:lstStyle/>
        <a:p>
          <a:endParaRPr lang="et-EE"/>
        </a:p>
      </dgm:t>
    </dgm:pt>
    <dgm:pt modelId="{CA6234BA-D5F7-4CBD-AF18-373BCA5897DF}" type="pres">
      <dgm:prSet presAssocID="{8EC8FC7D-9C28-4DB3-9E26-CF1C89BD2B3A}" presName="childNode2tx" presStyleLbl="bgAcc1" presStyleIdx="1" presStyleCnt="3">
        <dgm:presLayoutVars>
          <dgm:bulletEnabled val="1"/>
        </dgm:presLayoutVars>
      </dgm:prSet>
      <dgm:spPr/>
      <dgm:t>
        <a:bodyPr/>
        <a:lstStyle/>
        <a:p>
          <a:endParaRPr lang="et-EE"/>
        </a:p>
      </dgm:t>
    </dgm:pt>
    <dgm:pt modelId="{8FC08F0B-D06C-489E-9B92-604607E726F9}" type="pres">
      <dgm:prSet presAssocID="{8EC8FC7D-9C28-4DB3-9E26-CF1C89BD2B3A}" presName="parentNode2" presStyleLbl="node1" presStyleIdx="1" presStyleCnt="3" custLinFactNeighborX="13000" custLinFactNeighborY="-98932">
        <dgm:presLayoutVars>
          <dgm:chMax val="0"/>
          <dgm:bulletEnabled val="1"/>
        </dgm:presLayoutVars>
      </dgm:prSet>
      <dgm:spPr/>
      <dgm:t>
        <a:bodyPr/>
        <a:lstStyle/>
        <a:p>
          <a:endParaRPr lang="et-EE"/>
        </a:p>
      </dgm:t>
    </dgm:pt>
    <dgm:pt modelId="{6D5D31B4-683C-4401-AF5C-FF4149B6325B}" type="pres">
      <dgm:prSet presAssocID="{8EC8FC7D-9C28-4DB3-9E26-CF1C89BD2B3A}" presName="connSite2" presStyleCnt="0"/>
      <dgm:spPr/>
    </dgm:pt>
    <dgm:pt modelId="{1E59FC73-124F-4589-9782-88BBF7B7BF41}" type="pres">
      <dgm:prSet presAssocID="{9339335C-F1C2-4BFA-9FAE-71B0FD9116BA}" presName="Name18" presStyleLbl="sibTrans2D1" presStyleIdx="1" presStyleCnt="2" custAng="21327942" custLinFactNeighborX="-36753" custLinFactNeighborY="11965"/>
      <dgm:spPr/>
      <dgm:t>
        <a:bodyPr/>
        <a:lstStyle/>
        <a:p>
          <a:endParaRPr lang="et-EE"/>
        </a:p>
      </dgm:t>
    </dgm:pt>
    <dgm:pt modelId="{9F9B4CC7-FD61-401C-9013-7722DCD21CBC}" type="pres">
      <dgm:prSet presAssocID="{6240F497-E008-42A3-9F30-CCADFC9A5C91}" presName="composite1" presStyleCnt="0"/>
      <dgm:spPr/>
    </dgm:pt>
    <dgm:pt modelId="{C565D22B-25BC-4C5F-A3B0-8589EE20B58B}" type="pres">
      <dgm:prSet presAssocID="{6240F497-E008-42A3-9F30-CCADFC9A5C91}" presName="dummyNode1" presStyleLbl="node1" presStyleIdx="1" presStyleCnt="3"/>
      <dgm:spPr/>
    </dgm:pt>
    <dgm:pt modelId="{B91B76BB-F529-4035-9C32-29CE961625AB}" type="pres">
      <dgm:prSet presAssocID="{6240F497-E008-42A3-9F30-CCADFC9A5C91}" presName="childNode1" presStyleLbl="bgAcc1" presStyleIdx="2" presStyleCnt="3" custScaleX="135033" custLinFactNeighborX="-8478" custLinFactNeighborY="-67434">
        <dgm:presLayoutVars>
          <dgm:bulletEnabled val="1"/>
        </dgm:presLayoutVars>
      </dgm:prSet>
      <dgm:spPr/>
      <dgm:t>
        <a:bodyPr/>
        <a:lstStyle/>
        <a:p>
          <a:endParaRPr lang="et-EE"/>
        </a:p>
      </dgm:t>
    </dgm:pt>
    <dgm:pt modelId="{C0A625E7-CFA9-4EB1-87C9-49C0CF8AEB4F}" type="pres">
      <dgm:prSet presAssocID="{6240F497-E008-42A3-9F30-CCADFC9A5C91}" presName="childNode1tx" presStyleLbl="bgAcc1" presStyleIdx="2" presStyleCnt="3">
        <dgm:presLayoutVars>
          <dgm:bulletEnabled val="1"/>
        </dgm:presLayoutVars>
      </dgm:prSet>
      <dgm:spPr/>
      <dgm:t>
        <a:bodyPr/>
        <a:lstStyle/>
        <a:p>
          <a:endParaRPr lang="et-EE"/>
        </a:p>
      </dgm:t>
    </dgm:pt>
    <dgm:pt modelId="{956774DD-F39E-435D-AF61-79D7EC0AF793}" type="pres">
      <dgm:prSet presAssocID="{6240F497-E008-42A3-9F30-CCADFC9A5C91}" presName="parentNode1" presStyleLbl="node1" presStyleIdx="2" presStyleCnt="3" custScaleX="108734" custScaleY="399647" custLinFactNeighborX="-8457" custLinFactNeighborY="7042">
        <dgm:presLayoutVars>
          <dgm:chMax val="1"/>
          <dgm:bulletEnabled val="1"/>
        </dgm:presLayoutVars>
      </dgm:prSet>
      <dgm:spPr/>
      <dgm:t>
        <a:bodyPr/>
        <a:lstStyle/>
        <a:p>
          <a:endParaRPr lang="et-EE"/>
        </a:p>
      </dgm:t>
    </dgm:pt>
    <dgm:pt modelId="{AE39276A-D234-48FC-A38E-0D9017C734D7}" type="pres">
      <dgm:prSet presAssocID="{6240F497-E008-42A3-9F30-CCADFC9A5C91}" presName="connSite1" presStyleCnt="0"/>
      <dgm:spPr/>
    </dgm:pt>
  </dgm:ptLst>
  <dgm:cxnLst>
    <dgm:cxn modelId="{29468459-F42D-40B9-A0D1-751A322D04AE}" srcId="{8EC8FC7D-9C28-4DB3-9E26-CF1C89BD2B3A}" destId="{30FBA3F9-4B87-46CF-9C09-D18884E201DC}" srcOrd="1" destOrd="0" parTransId="{58431167-0705-4FDE-BD00-A683D2AD37B2}" sibTransId="{C5010D84-D2FA-4130-82B1-0A5622857C46}"/>
    <dgm:cxn modelId="{F2714157-6DCB-4701-AAE1-D7146425F5A9}" type="presOf" srcId="{66B9D96C-B009-48A9-9CFA-248E9C0F25EA}" destId="{C0A625E7-CFA9-4EB1-87C9-49C0CF8AEB4F}" srcOrd="1" destOrd="1" presId="urn:microsoft.com/office/officeart/2005/8/layout/hProcess4"/>
    <dgm:cxn modelId="{81C6E313-C803-4AF3-9BC5-96BD77AF10C2}" type="presOf" srcId="{E7634666-78E0-45C6-A125-9A92EFB0B989}" destId="{816406EA-368D-455D-858F-970A7313F3B4}" srcOrd="0" destOrd="0" presId="urn:microsoft.com/office/officeart/2005/8/layout/hProcess4"/>
    <dgm:cxn modelId="{81D0406A-90C3-41E9-824F-13B63C6C70A0}" type="presOf" srcId="{2DBF4CBD-F210-4FB5-AE6E-DD0C7F8FB087}" destId="{B91B76BB-F529-4035-9C32-29CE961625AB}" srcOrd="0" destOrd="0" presId="urn:microsoft.com/office/officeart/2005/8/layout/hProcess4"/>
    <dgm:cxn modelId="{5272009F-641E-4FFD-8DAE-455C64F461FD}" type="presOf" srcId="{72919703-0C96-44F9-AEB9-1EA88454FE25}" destId="{CA6234BA-D5F7-4CBD-AF18-373BCA5897DF}" srcOrd="1" destOrd="2" presId="urn:microsoft.com/office/officeart/2005/8/layout/hProcess4"/>
    <dgm:cxn modelId="{6E32BA37-02A7-4E5F-ACAE-3ABC9873BCA9}" srcId="{E7634666-78E0-45C6-A125-9A92EFB0B989}" destId="{ECE0923A-DE2C-4652-8917-FE1FECCE4CA5}" srcOrd="0" destOrd="0" parTransId="{1E67D019-9C8E-4884-9135-9C43618A81D8}" sibTransId="{5395A649-D538-4365-A718-C250A43D1FDB}"/>
    <dgm:cxn modelId="{00B7A176-0D47-4677-8698-87D321E99B65}" srcId="{ECE0923A-DE2C-4652-8917-FE1FECCE4CA5}" destId="{209BFF1C-8919-4075-B976-15E2E2F8F22C}" srcOrd="0" destOrd="0" parTransId="{115FD448-38BD-4272-A63C-B0D6D77C4200}" sibTransId="{1562D827-A27C-4577-9968-04246E6AB67C}"/>
    <dgm:cxn modelId="{246B3437-1351-4F62-AD67-7D68B731F2A6}" srcId="{E7634666-78E0-45C6-A125-9A92EFB0B989}" destId="{6240F497-E008-42A3-9F30-CCADFC9A5C91}" srcOrd="2" destOrd="0" parTransId="{FEC8686D-2AB5-4EF6-A387-36446B90E64E}" sibTransId="{CDA9F18C-3B3B-4796-96E5-B056F874C4E7}"/>
    <dgm:cxn modelId="{111138F3-8649-4E6C-9F84-AEAFA4D10CBC}" type="presOf" srcId="{6240F497-E008-42A3-9F30-CCADFC9A5C91}" destId="{956774DD-F39E-435D-AF61-79D7EC0AF793}" srcOrd="0" destOrd="0" presId="urn:microsoft.com/office/officeart/2005/8/layout/hProcess4"/>
    <dgm:cxn modelId="{A0341A0A-F1B6-4C74-A8BC-473AE26D50FE}" type="presOf" srcId="{3FF3B9B0-1913-46AD-AEC3-3CEA310C4084}" destId="{CA6234BA-D5F7-4CBD-AF18-373BCA5897DF}" srcOrd="1" destOrd="0" presId="urn:microsoft.com/office/officeart/2005/8/layout/hProcess4"/>
    <dgm:cxn modelId="{0572D4A3-C9CA-45E3-A5B4-E5BD717C728A}" srcId="{8EC8FC7D-9C28-4DB3-9E26-CF1C89BD2B3A}" destId="{72919703-0C96-44F9-AEB9-1EA88454FE25}" srcOrd="2" destOrd="0" parTransId="{35AD0911-F39E-4727-A4D6-2DFE407AEDB5}" sibTransId="{1BD5C4F8-3854-4AC6-8E3F-93F4E28681C2}"/>
    <dgm:cxn modelId="{C7A3094D-E79F-4CBB-BF5C-A41B00257332}" type="presOf" srcId="{3FF3B9B0-1913-46AD-AEC3-3CEA310C4084}" destId="{20E48D68-2778-4C5A-A9C3-36415501ECEF}" srcOrd="0" destOrd="0" presId="urn:microsoft.com/office/officeart/2005/8/layout/hProcess4"/>
    <dgm:cxn modelId="{DA0FFAA1-8C10-45E0-B7DF-86005CD9F47F}" type="presOf" srcId="{ECE0923A-DE2C-4652-8917-FE1FECCE4CA5}" destId="{06A28D9A-3F94-41AB-9125-732925B20AC4}" srcOrd="0" destOrd="0" presId="urn:microsoft.com/office/officeart/2005/8/layout/hProcess4"/>
    <dgm:cxn modelId="{944CD7D9-0CB7-4C89-8A52-4B8C06E7D6F4}" srcId="{8EC8FC7D-9C28-4DB3-9E26-CF1C89BD2B3A}" destId="{9A8CDD4C-0507-4108-B399-02DE14A39F38}" srcOrd="3" destOrd="0" parTransId="{337873F3-D15A-47FC-B0EC-F8B620700E60}" sibTransId="{E630BB13-65AE-4D2C-872E-387181E65A83}"/>
    <dgm:cxn modelId="{01FD85DB-BF47-4F4B-B168-CB334F4ED80A}" type="presOf" srcId="{209BFF1C-8919-4075-B976-15E2E2F8F22C}" destId="{006EC4B7-2F1D-4814-8151-921B51AFBAEE}" srcOrd="0" destOrd="0" presId="urn:microsoft.com/office/officeart/2005/8/layout/hProcess4"/>
    <dgm:cxn modelId="{D0FE80E2-8753-4518-9AB8-C566B04BFEAA}" type="presOf" srcId="{2DBF4CBD-F210-4FB5-AE6E-DD0C7F8FB087}" destId="{C0A625E7-CFA9-4EB1-87C9-49C0CF8AEB4F}" srcOrd="1" destOrd="0" presId="urn:microsoft.com/office/officeart/2005/8/layout/hProcess4"/>
    <dgm:cxn modelId="{7A845983-3B9E-4C8F-BD9B-955A4E8BBCA4}" type="presOf" srcId="{8EC8FC7D-9C28-4DB3-9E26-CF1C89BD2B3A}" destId="{8FC08F0B-D06C-489E-9B92-604607E726F9}" srcOrd="0" destOrd="0" presId="urn:microsoft.com/office/officeart/2005/8/layout/hProcess4"/>
    <dgm:cxn modelId="{8D49BBDF-EA4A-4933-8889-108616661002}" type="presOf" srcId="{5395A649-D538-4365-A718-C250A43D1FDB}" destId="{3759D217-6A3F-4777-9A6E-18439FEEDCBD}" srcOrd="0" destOrd="0" presId="urn:microsoft.com/office/officeart/2005/8/layout/hProcess4"/>
    <dgm:cxn modelId="{F4F80238-BF5A-4B21-ADDB-FD3D97F96AB6}" type="presOf" srcId="{72919703-0C96-44F9-AEB9-1EA88454FE25}" destId="{20E48D68-2778-4C5A-A9C3-36415501ECEF}" srcOrd="0" destOrd="2" presId="urn:microsoft.com/office/officeart/2005/8/layout/hProcess4"/>
    <dgm:cxn modelId="{E91EA80A-8A0C-4C11-89FB-07F127F6E529}" type="presOf" srcId="{30FBA3F9-4B87-46CF-9C09-D18884E201DC}" destId="{CA6234BA-D5F7-4CBD-AF18-373BCA5897DF}" srcOrd="1" destOrd="1" presId="urn:microsoft.com/office/officeart/2005/8/layout/hProcess4"/>
    <dgm:cxn modelId="{B78E95EA-3D7E-45C6-9EBD-5DD0708F094F}" type="presOf" srcId="{30FBA3F9-4B87-46CF-9C09-D18884E201DC}" destId="{20E48D68-2778-4C5A-A9C3-36415501ECEF}" srcOrd="0" destOrd="1" presId="urn:microsoft.com/office/officeart/2005/8/layout/hProcess4"/>
    <dgm:cxn modelId="{635286DA-E89F-4FE2-87DF-4D58498C6AD3}" srcId="{8EC8FC7D-9C28-4DB3-9E26-CF1C89BD2B3A}" destId="{3FF3B9B0-1913-46AD-AEC3-3CEA310C4084}" srcOrd="0" destOrd="0" parTransId="{0160147E-18DD-4C86-88BC-4ECBDAAE1A69}" sibTransId="{507F4A28-803E-40D1-B94B-8B7B89913917}"/>
    <dgm:cxn modelId="{D9D14865-A5C4-40B0-BCAB-86E6AE6D51D1}" type="presOf" srcId="{9339335C-F1C2-4BFA-9FAE-71B0FD9116BA}" destId="{1E59FC73-124F-4589-9782-88BBF7B7BF41}" srcOrd="0" destOrd="0" presId="urn:microsoft.com/office/officeart/2005/8/layout/hProcess4"/>
    <dgm:cxn modelId="{92F4B9FB-9549-40FF-84F9-2C66A956A3D6}" srcId="{6240F497-E008-42A3-9F30-CCADFC9A5C91}" destId="{2DBF4CBD-F210-4FB5-AE6E-DD0C7F8FB087}" srcOrd="0" destOrd="0" parTransId="{DDDE230A-E874-4F68-9B07-08E0F88BBAD1}" sibTransId="{5313F38F-4ED5-4359-979C-610FCD8EF29A}"/>
    <dgm:cxn modelId="{543C1507-2C0E-4FE7-A871-A62BC69B2283}" type="presOf" srcId="{9A8CDD4C-0507-4108-B399-02DE14A39F38}" destId="{20E48D68-2778-4C5A-A9C3-36415501ECEF}" srcOrd="0" destOrd="3" presId="urn:microsoft.com/office/officeart/2005/8/layout/hProcess4"/>
    <dgm:cxn modelId="{8C04E5F2-2DF4-4EA6-8802-047F7FB5933F}" type="presOf" srcId="{9A8CDD4C-0507-4108-B399-02DE14A39F38}" destId="{CA6234BA-D5F7-4CBD-AF18-373BCA5897DF}" srcOrd="1" destOrd="3" presId="urn:microsoft.com/office/officeart/2005/8/layout/hProcess4"/>
    <dgm:cxn modelId="{51BD89B6-42E6-4AEE-BBE5-484ED9BD0BE3}" srcId="{E7634666-78E0-45C6-A125-9A92EFB0B989}" destId="{8EC8FC7D-9C28-4DB3-9E26-CF1C89BD2B3A}" srcOrd="1" destOrd="0" parTransId="{C8F7BEF5-C125-48A8-9850-67CF2C220B2D}" sibTransId="{9339335C-F1C2-4BFA-9FAE-71B0FD9116BA}"/>
    <dgm:cxn modelId="{26A5F7B2-29C1-4723-8775-A3296330EC73}" type="presOf" srcId="{209BFF1C-8919-4075-B976-15E2E2F8F22C}" destId="{03F19F2E-C46A-4436-896C-3848B5749A86}" srcOrd="1" destOrd="0" presId="urn:microsoft.com/office/officeart/2005/8/layout/hProcess4"/>
    <dgm:cxn modelId="{C6B2975A-35CD-43C5-8AEA-2E2B594A8CB4}" srcId="{6240F497-E008-42A3-9F30-CCADFC9A5C91}" destId="{66B9D96C-B009-48A9-9CFA-248E9C0F25EA}" srcOrd="1" destOrd="0" parTransId="{0A42BE29-C3EC-447E-B943-8583D02AC9F5}" sibTransId="{D82B6945-8BA6-4734-984C-684780E69612}"/>
    <dgm:cxn modelId="{9C6E8948-FA55-4CBA-A404-A173C496813E}" type="presOf" srcId="{66B9D96C-B009-48A9-9CFA-248E9C0F25EA}" destId="{B91B76BB-F529-4035-9C32-29CE961625AB}" srcOrd="0" destOrd="1" presId="urn:microsoft.com/office/officeart/2005/8/layout/hProcess4"/>
    <dgm:cxn modelId="{BE9C1E65-2298-47BC-8240-26CD39E5BDD7}" type="presParOf" srcId="{816406EA-368D-455D-858F-970A7313F3B4}" destId="{434F0617-58B0-4DF1-9BAC-41F8160A272D}" srcOrd="0" destOrd="0" presId="urn:microsoft.com/office/officeart/2005/8/layout/hProcess4"/>
    <dgm:cxn modelId="{49367298-2DCE-4D8F-8678-8BF0D15D991D}" type="presParOf" srcId="{816406EA-368D-455D-858F-970A7313F3B4}" destId="{33E28112-7ADB-40EA-BD82-364FBCD01388}" srcOrd="1" destOrd="0" presId="urn:microsoft.com/office/officeart/2005/8/layout/hProcess4"/>
    <dgm:cxn modelId="{A6D588D0-B195-4E5E-BD2D-F64E4F0A780D}" type="presParOf" srcId="{816406EA-368D-455D-858F-970A7313F3B4}" destId="{B236F02A-B461-4CBC-9FC8-B81999D9072F}" srcOrd="2" destOrd="0" presId="urn:microsoft.com/office/officeart/2005/8/layout/hProcess4"/>
    <dgm:cxn modelId="{FF8AB3DD-3DB1-42A4-A53C-E9BDCC2CB0D4}" type="presParOf" srcId="{B236F02A-B461-4CBC-9FC8-B81999D9072F}" destId="{3DB7453B-73F6-4F49-BFBB-969EC57091E9}" srcOrd="0" destOrd="0" presId="urn:microsoft.com/office/officeart/2005/8/layout/hProcess4"/>
    <dgm:cxn modelId="{C8CBCE19-9EB1-4406-B75D-500BBA1E0FCB}" type="presParOf" srcId="{3DB7453B-73F6-4F49-BFBB-969EC57091E9}" destId="{FE321E47-BC41-44C6-9A44-E0D51C7D869E}" srcOrd="0" destOrd="0" presId="urn:microsoft.com/office/officeart/2005/8/layout/hProcess4"/>
    <dgm:cxn modelId="{34A218B6-57E4-4501-84ED-BA1483DA8944}" type="presParOf" srcId="{3DB7453B-73F6-4F49-BFBB-969EC57091E9}" destId="{006EC4B7-2F1D-4814-8151-921B51AFBAEE}" srcOrd="1" destOrd="0" presId="urn:microsoft.com/office/officeart/2005/8/layout/hProcess4"/>
    <dgm:cxn modelId="{0455287A-B6EB-4B37-99C2-D5EA7F783B44}" type="presParOf" srcId="{3DB7453B-73F6-4F49-BFBB-969EC57091E9}" destId="{03F19F2E-C46A-4436-896C-3848B5749A86}" srcOrd="2" destOrd="0" presId="urn:microsoft.com/office/officeart/2005/8/layout/hProcess4"/>
    <dgm:cxn modelId="{51A2790B-FE76-4C1A-9820-F5B0C46A51B2}" type="presParOf" srcId="{3DB7453B-73F6-4F49-BFBB-969EC57091E9}" destId="{06A28D9A-3F94-41AB-9125-732925B20AC4}" srcOrd="3" destOrd="0" presId="urn:microsoft.com/office/officeart/2005/8/layout/hProcess4"/>
    <dgm:cxn modelId="{D215A073-66A4-4472-9499-BD9E86432C83}" type="presParOf" srcId="{3DB7453B-73F6-4F49-BFBB-969EC57091E9}" destId="{CFBFEDFF-2448-4760-BBC4-CBE4133229DD}" srcOrd="4" destOrd="0" presId="urn:microsoft.com/office/officeart/2005/8/layout/hProcess4"/>
    <dgm:cxn modelId="{C6459EFB-CCE3-4DAB-8BEA-CABA41A21713}" type="presParOf" srcId="{B236F02A-B461-4CBC-9FC8-B81999D9072F}" destId="{3759D217-6A3F-4777-9A6E-18439FEEDCBD}" srcOrd="1" destOrd="0" presId="urn:microsoft.com/office/officeart/2005/8/layout/hProcess4"/>
    <dgm:cxn modelId="{19342787-3F05-494D-9D42-4F3ACF7EF3CF}" type="presParOf" srcId="{B236F02A-B461-4CBC-9FC8-B81999D9072F}" destId="{4831CBCA-7D89-4A85-A55B-7AE9E71DA16F}" srcOrd="2" destOrd="0" presId="urn:microsoft.com/office/officeart/2005/8/layout/hProcess4"/>
    <dgm:cxn modelId="{088F6631-B93E-4610-B10C-7C54FF1D3730}" type="presParOf" srcId="{4831CBCA-7D89-4A85-A55B-7AE9E71DA16F}" destId="{B07BBC08-79ED-4354-882F-A1CD2A9ABEF3}" srcOrd="0" destOrd="0" presId="urn:microsoft.com/office/officeart/2005/8/layout/hProcess4"/>
    <dgm:cxn modelId="{6C0EEBDE-B245-4C1D-81CC-CE11214DE1BC}" type="presParOf" srcId="{4831CBCA-7D89-4A85-A55B-7AE9E71DA16F}" destId="{20E48D68-2778-4C5A-A9C3-36415501ECEF}" srcOrd="1" destOrd="0" presId="urn:microsoft.com/office/officeart/2005/8/layout/hProcess4"/>
    <dgm:cxn modelId="{0389B00F-29A5-43A9-AB57-0294FC3E0EF3}" type="presParOf" srcId="{4831CBCA-7D89-4A85-A55B-7AE9E71DA16F}" destId="{CA6234BA-D5F7-4CBD-AF18-373BCA5897DF}" srcOrd="2" destOrd="0" presId="urn:microsoft.com/office/officeart/2005/8/layout/hProcess4"/>
    <dgm:cxn modelId="{4477CE26-A2D8-43CD-973B-E9F3C84C5F8B}" type="presParOf" srcId="{4831CBCA-7D89-4A85-A55B-7AE9E71DA16F}" destId="{8FC08F0B-D06C-489E-9B92-604607E726F9}" srcOrd="3" destOrd="0" presId="urn:microsoft.com/office/officeart/2005/8/layout/hProcess4"/>
    <dgm:cxn modelId="{F9E092D3-2011-4A08-9ED0-E85294E6F7EF}" type="presParOf" srcId="{4831CBCA-7D89-4A85-A55B-7AE9E71DA16F}" destId="{6D5D31B4-683C-4401-AF5C-FF4149B6325B}" srcOrd="4" destOrd="0" presId="urn:microsoft.com/office/officeart/2005/8/layout/hProcess4"/>
    <dgm:cxn modelId="{1E3C6F70-CC8A-4F36-AD38-5C927816C51D}" type="presParOf" srcId="{B236F02A-B461-4CBC-9FC8-B81999D9072F}" destId="{1E59FC73-124F-4589-9782-88BBF7B7BF41}" srcOrd="3" destOrd="0" presId="urn:microsoft.com/office/officeart/2005/8/layout/hProcess4"/>
    <dgm:cxn modelId="{28AD2FF7-432F-4948-982F-BEFF524023D3}" type="presParOf" srcId="{B236F02A-B461-4CBC-9FC8-B81999D9072F}" destId="{9F9B4CC7-FD61-401C-9013-7722DCD21CBC}" srcOrd="4" destOrd="0" presId="urn:microsoft.com/office/officeart/2005/8/layout/hProcess4"/>
    <dgm:cxn modelId="{9BA79802-C3F8-4815-95E6-E8B1665DF415}" type="presParOf" srcId="{9F9B4CC7-FD61-401C-9013-7722DCD21CBC}" destId="{C565D22B-25BC-4C5F-A3B0-8589EE20B58B}" srcOrd="0" destOrd="0" presId="urn:microsoft.com/office/officeart/2005/8/layout/hProcess4"/>
    <dgm:cxn modelId="{F0753E5E-1A9C-4FBF-A331-8695DC971596}" type="presParOf" srcId="{9F9B4CC7-FD61-401C-9013-7722DCD21CBC}" destId="{B91B76BB-F529-4035-9C32-29CE961625AB}" srcOrd="1" destOrd="0" presId="urn:microsoft.com/office/officeart/2005/8/layout/hProcess4"/>
    <dgm:cxn modelId="{D128532E-C25A-46E7-BA38-E08DE05DE729}" type="presParOf" srcId="{9F9B4CC7-FD61-401C-9013-7722DCD21CBC}" destId="{C0A625E7-CFA9-4EB1-87C9-49C0CF8AEB4F}" srcOrd="2" destOrd="0" presId="urn:microsoft.com/office/officeart/2005/8/layout/hProcess4"/>
    <dgm:cxn modelId="{8F6FEFBC-5AAC-479D-A2DB-8A319298AFEE}" type="presParOf" srcId="{9F9B4CC7-FD61-401C-9013-7722DCD21CBC}" destId="{956774DD-F39E-435D-AF61-79D7EC0AF793}" srcOrd="3" destOrd="0" presId="urn:microsoft.com/office/officeart/2005/8/layout/hProcess4"/>
    <dgm:cxn modelId="{78199279-77A9-4F7C-BCCA-E74247CA6F99}" type="presParOf" srcId="{9F9B4CC7-FD61-401C-9013-7722DCD21CBC}" destId="{AE39276A-D234-48FC-A38E-0D9017C734D7}" srcOrd="4" destOrd="0" presId="urn:microsoft.com/office/officeart/2005/8/layout/hProcess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06EC4B7-2F1D-4814-8151-921B51AFBAEE}">
      <dsp:nvSpPr>
        <dsp:cNvPr id="0" name=""/>
        <dsp:cNvSpPr/>
      </dsp:nvSpPr>
      <dsp:spPr>
        <a:xfrm>
          <a:off x="152407" y="2285995"/>
          <a:ext cx="2856623" cy="155839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5245" tIns="55245" rIns="55245" bIns="55245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t-EE" sz="2700" b="1" kern="1200" dirty="0" smtClean="0"/>
            <a:t>Klassi lastevanemate koosolek</a:t>
          </a:r>
          <a:endParaRPr lang="et-EE" sz="2700" kern="1200" dirty="0"/>
        </a:p>
      </dsp:txBody>
      <dsp:txXfrm>
        <a:off x="152407" y="2285995"/>
        <a:ext cx="2856623" cy="1224454"/>
      </dsp:txXfrm>
    </dsp:sp>
    <dsp:sp modelId="{3759D217-6A3F-4777-9A6E-18439FEEDCBD}">
      <dsp:nvSpPr>
        <dsp:cNvPr id="0" name=""/>
        <dsp:cNvSpPr/>
      </dsp:nvSpPr>
      <dsp:spPr>
        <a:xfrm>
          <a:off x="2057387" y="1447806"/>
          <a:ext cx="3084643" cy="3084643"/>
        </a:xfrm>
        <a:prstGeom prst="leftCircularArrow">
          <a:avLst>
            <a:gd name="adj1" fmla="val 1848"/>
            <a:gd name="adj2" fmla="val 220648"/>
            <a:gd name="adj3" fmla="val 582553"/>
            <a:gd name="adj4" fmla="val 7610883"/>
            <a:gd name="adj5" fmla="val 2156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6A28D9A-3F94-41AB-9125-732925B20AC4}">
      <dsp:nvSpPr>
        <dsp:cNvPr id="0" name=""/>
        <dsp:cNvSpPr/>
      </dsp:nvSpPr>
      <dsp:spPr>
        <a:xfrm>
          <a:off x="868919" y="3818264"/>
          <a:ext cx="1839708" cy="73159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40005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t-EE" sz="2100" kern="1200" dirty="0" smtClean="0"/>
            <a:t>1 vanem</a:t>
          </a:r>
          <a:endParaRPr lang="et-EE" sz="2100" kern="1200" dirty="0"/>
        </a:p>
      </dsp:txBody>
      <dsp:txXfrm>
        <a:off x="868919" y="3818264"/>
        <a:ext cx="1839708" cy="731591"/>
      </dsp:txXfrm>
    </dsp:sp>
    <dsp:sp modelId="{20E48D68-2778-4C5A-A9C3-36415501ECEF}">
      <dsp:nvSpPr>
        <dsp:cNvPr id="0" name=""/>
        <dsp:cNvSpPr/>
      </dsp:nvSpPr>
      <dsp:spPr>
        <a:xfrm>
          <a:off x="3124191" y="1447801"/>
          <a:ext cx="2946530" cy="170704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5245" tIns="55245" rIns="55245" bIns="55245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t-EE" sz="2700" b="1" kern="1200" dirty="0" smtClean="0"/>
            <a:t>Vanematekogu</a:t>
          </a:r>
          <a:endParaRPr lang="et-EE" sz="2700" b="1" kern="1200" dirty="0"/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t-EE" sz="2800" kern="1200" dirty="0"/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t-EE" sz="28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t-EE" sz="2400" kern="1200" dirty="0"/>
        </a:p>
      </dsp:txBody>
      <dsp:txXfrm>
        <a:off x="3124191" y="1813596"/>
        <a:ext cx="2946530" cy="1341250"/>
      </dsp:txXfrm>
    </dsp:sp>
    <dsp:sp modelId="{1E59FC73-124F-4589-9782-88BBF7B7BF41}">
      <dsp:nvSpPr>
        <dsp:cNvPr id="0" name=""/>
        <dsp:cNvSpPr/>
      </dsp:nvSpPr>
      <dsp:spPr>
        <a:xfrm rot="21327942">
          <a:off x="4070719" y="32126"/>
          <a:ext cx="2853294" cy="2853294"/>
        </a:xfrm>
        <a:prstGeom prst="circularArrow">
          <a:avLst>
            <a:gd name="adj1" fmla="val 1998"/>
            <a:gd name="adj2" fmla="val 239355"/>
            <a:gd name="adj3" fmla="val 18129392"/>
            <a:gd name="adj4" fmla="val 11119768"/>
            <a:gd name="adj5" fmla="val 233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FC08F0B-D06C-489E-9B92-604607E726F9}">
      <dsp:nvSpPr>
        <dsp:cNvPr id="0" name=""/>
        <dsp:cNvSpPr/>
      </dsp:nvSpPr>
      <dsp:spPr>
        <a:xfrm>
          <a:off x="4267194" y="990602"/>
          <a:ext cx="1839708" cy="73159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40005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t-EE" sz="2100" kern="1200" dirty="0" smtClean="0"/>
            <a:t>5 vanemat</a:t>
          </a:r>
          <a:endParaRPr lang="et-EE" sz="2100" kern="1200" dirty="0"/>
        </a:p>
      </dsp:txBody>
      <dsp:txXfrm>
        <a:off x="4267194" y="990602"/>
        <a:ext cx="1839708" cy="731591"/>
      </dsp:txXfrm>
    </dsp:sp>
    <dsp:sp modelId="{B91B76BB-F529-4035-9C32-29CE961625AB}">
      <dsp:nvSpPr>
        <dsp:cNvPr id="0" name=""/>
        <dsp:cNvSpPr/>
      </dsp:nvSpPr>
      <dsp:spPr>
        <a:xfrm>
          <a:off x="6172202" y="380998"/>
          <a:ext cx="2794740" cy="170704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5245" tIns="55245" rIns="55245" bIns="55245" numCol="1" spcCol="1270" anchor="t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t-EE" sz="2900" kern="1200" dirty="0"/>
        </a:p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t-EE" sz="2900" b="1" kern="1200" dirty="0" smtClean="0"/>
            <a:t>Hoolekogu</a:t>
          </a:r>
          <a:endParaRPr lang="et-EE" sz="2900" b="1" kern="1200" dirty="0"/>
        </a:p>
      </dsp:txBody>
      <dsp:txXfrm>
        <a:off x="6172202" y="380998"/>
        <a:ext cx="2794740" cy="1341250"/>
      </dsp:txXfrm>
    </dsp:sp>
    <dsp:sp modelId="{956774DD-F39E-435D-AF61-79D7EC0AF793}">
      <dsp:nvSpPr>
        <dsp:cNvPr id="0" name=""/>
        <dsp:cNvSpPr/>
      </dsp:nvSpPr>
      <dsp:spPr>
        <a:xfrm>
          <a:off x="6934206" y="1828802"/>
          <a:ext cx="2000388" cy="292378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40005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t-EE" sz="2100" kern="1200" dirty="0" smtClean="0"/>
            <a:t>5  vanemat</a:t>
          </a:r>
        </a:p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t-EE" sz="2100" kern="1200" dirty="0" smtClean="0"/>
            <a:t>1 õpetaja</a:t>
          </a:r>
        </a:p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t-EE" sz="2100" kern="1200" dirty="0" smtClean="0"/>
            <a:t>1 volikogu esindaja</a:t>
          </a:r>
        </a:p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t-EE" sz="2100" kern="1200" dirty="0" smtClean="0"/>
            <a:t>2 õpilaste esindajat</a:t>
          </a:r>
          <a:endParaRPr lang="et-EE" sz="2100" kern="1200" dirty="0"/>
        </a:p>
      </dsp:txBody>
      <dsp:txXfrm>
        <a:off x="6934206" y="1828802"/>
        <a:ext cx="2000388" cy="292378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4">
  <dgm:title val=""/>
  <dgm:desc val=""/>
  <dgm:catLst>
    <dgm:cat type="process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tSp" refType="w"/>
      <dgm:constr type="h" for="ch" forName="tSp" refType="h" fact="0.15"/>
      <dgm:constr type="l" for="ch" forName="tSp"/>
      <dgm:constr type="t" for="ch" forName="tSp"/>
      <dgm:constr type="w" for="ch" forName="bSp" refType="w"/>
      <dgm:constr type="h" for="ch" forName="bSp" refType="h" fact="0.15"/>
      <dgm:constr type="l" for="ch" forName="bSp"/>
      <dgm:constr type="t" for="ch" forName="bSp" refType="h" fact="0.85"/>
      <dgm:constr type="w" for="ch" forName="process" refType="w"/>
      <dgm:constr type="h" for="ch" forName="process" refType="h" fact="0.7"/>
      <dgm:constr type="l" for="ch" forName="process"/>
      <dgm:constr type="t" for="ch" forName="process" refType="h" fact="0.15"/>
    </dgm:constrLst>
    <dgm:ruleLst/>
    <dgm:layoutNode name="t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b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rocess">
      <dgm:choose name="Name1">
        <dgm:if name="Name2" func="var" arg="dir" op="equ" val="norm">
          <dgm:alg type="lin">
            <dgm:param type="linDir" val="fromL"/>
          </dgm:alg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1" refType="w"/>
        <dgm:constr type="w" for="ch" forName="composite2" refType="w" refFor="ch" refForName="composite1" op="equ"/>
        <dgm:constr type="h" for="ch" forName="composite1" refType="h"/>
        <dgm:constr type="h" for="ch" forName="composite2" refType="h" refFor="ch" refForName="composite1" op="equ"/>
        <dgm:constr type="primFontSz" for="des" forName="parentNode1" val="65"/>
        <dgm:constr type="primFontSz" for="des" forName="parentNode2" refType="primFontSz" refFor="des" refForName="parentNode1" op="equ"/>
        <dgm:constr type="secFontSz" for="des" forName="childNode1tx" val="65"/>
        <dgm:constr type="secFontSz" for="des" forName="childNode2tx" refType="secFontSz" refFor="des" refForName="childNode1tx" op="equ"/>
        <dgm:constr type="w" for="des" ptType="sibTrans" refType="w" refFor="ch" refForName="composite1" op="equ" fact="0.05"/>
      </dgm:constrLst>
      <dgm:ruleLst/>
      <dgm:forEach name="Name4" axis="ch" ptType="node" step="2">
        <dgm:layoutNode name="composite1">
          <dgm:alg type="composite">
            <dgm:param type="ar" val="0.943"/>
          </dgm:alg>
          <dgm:shape xmlns:r="http://schemas.openxmlformats.org/officeDocument/2006/relationships" r:blip="">
            <dgm:adjLst/>
          </dgm:shape>
          <dgm:presOf/>
          <dgm:choose name="Name5">
            <dgm:if name="Name6" func="var" arg="dir" op="equ" val="norm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 refType="w" fact="0.2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35"/>
              </dgm:constrLst>
            </dgm:if>
            <dgm:else name="Name7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 refType="w" fact="0.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 refType="w" fact="0.1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65"/>
              </dgm:constrLst>
            </dgm:else>
          </dgm:choose>
          <dgm:ruleLst/>
          <dgm:layoutNode name="dummyNode1">
            <dgm:alg type="sp"/>
            <dgm:shape xmlns:r="http://schemas.openxmlformats.org/officeDocument/2006/relationships" type="rect" r:blip="" hideGeom="1">
              <dgm:adjLst/>
            </dgm:shape>
            <dgm:presOf/>
            <dgm:constrLst/>
            <dgm:ruleLst/>
          </dgm:layoutNode>
          <dgm:layoutNode name="childNode1" styleLbl="bgAcc1">
            <dgm:varLst>
              <dgm:bulletEnabled val="1"/>
            </dgm:varLst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/>
            <dgm:ruleLst/>
          </dgm:layoutNode>
          <dgm:layoutNode name="childNode1tx" styleLbl="bgAcc1">
            <dgm:varLst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 axis="des" ptType="node"/>
            <dgm:constrLst>
              <dgm:constr type="secFontSz" val="65"/>
              <dgm:constr type="primFontSz" refType="secFontSz"/>
              <dgm:constr type="tMarg" refType="secFontSz" fact="0.15"/>
              <dgm:constr type="bMarg" refType="secFontSz" fact="0.15"/>
              <dgm:constr type="lMarg" refType="secFontSz" fact="0.15"/>
              <dgm:constr type="rMarg" refType="secFontSz" fact="0.15"/>
            </dgm:constrLst>
            <dgm:ruleLst>
              <dgm:rule type="secFontSz" val="5" fact="NaN" max="NaN"/>
            </dgm:ruleLst>
          </dgm:layoutNode>
          <dgm:layoutNode name="parentNode1" styleLbl="node1">
            <dgm:varLst>
              <dgm:chMax val="1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1"/>
              <dgm:constr type="bMarg" refType="primFontSz" fact="0.1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  <dgm:layoutNode name="connSite1" moveWith="childNode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forEach name="Name8" axis="followSib" ptType="sibTrans" cnt="1">
          <dgm:layoutNode name="Name9">
            <dgm:alg type="conn">
              <dgm:param type="connRout" val="curve"/>
              <dgm:param type="srcNode" val="parentNode1"/>
              <dgm:param type="dstNode" val="connSite2"/>
              <dgm:param type="begPts" val="bCtr"/>
              <dgm:param type="endPts" val="bCtr"/>
            </dgm:alg>
            <dgm:shape xmlns:r="http://schemas.openxmlformats.org/officeDocument/2006/relationships" type="conn" r:blip="" zOrderOff="-2">
              <dgm:adjLst/>
            </dgm:shape>
            <dgm:presOf axis="self"/>
            <dgm:choose name="Name10">
              <dgm:if name="Name11" func="var" arg="dir" op="equ" val="norm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-1.15"/>
                  <dgm:constr type="begPad"/>
                  <dgm:constr type="endPad"/>
                </dgm:constrLst>
              </dgm:if>
              <dgm:else name="Name12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1.15"/>
                  <dgm:constr type="begPad"/>
                  <dgm:constr type="endPad"/>
                </dgm:constrLst>
              </dgm:else>
            </dgm:choose>
            <dgm:ruleLst/>
          </dgm:layoutNode>
        </dgm:forEach>
        <dgm:forEach name="Name13" axis="followSib" ptType="node" cnt="1">
          <dgm:layoutNode name="composite2">
            <dgm:alg type="composite">
              <dgm:param type="ar" val="0.943"/>
            </dgm:alg>
            <dgm:shape xmlns:r="http://schemas.openxmlformats.org/officeDocument/2006/relationships" r:blip="">
              <dgm:adjLst/>
            </dgm:shape>
            <dgm:presOf/>
            <dgm:choose name="Name14">
              <dgm:if name="Name15" func="var" arg="dir" op="equ" val="norm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 refType="w" fact="0.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25"/>
                </dgm:constrLst>
              </dgm:if>
              <dgm:else name="Name16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 refType="w" fact="0.1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 refType="w" fact="0.1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85"/>
                </dgm:constrLst>
              </dgm:else>
            </dgm:choose>
            <dgm:ruleLst/>
            <dgm:layoutNode name="dummyNode2">
              <dgm:alg type="sp"/>
              <dgm:shape xmlns:r="http://schemas.openxmlformats.org/officeDocument/2006/relationships" type="rect" r:blip="" hideGeom="1">
                <dgm:adjLst/>
              </dgm:shape>
              <dgm:presOf/>
              <dgm:constrLst/>
              <dgm:ruleLst/>
            </dgm:layoutNode>
            <dgm:layoutNode name="childNode2" styleLbl="bgAcc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  <dgm:constrLst/>
              <dgm:ruleLst/>
            </dgm:layoutNode>
            <dgm:layoutNode name="childNode2tx" styleLbl="bgAcc1">
              <dgm:varLst>
                <dgm:bulletEnabled val="1"/>
              </dgm:varLst>
              <dgm:alg type="tx">
                <dgm:param type="stBulletLvl" val="1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15"/>
                <dgm:constr type="bMarg" refType="secFontSz" fact="0.15"/>
                <dgm:constr type="lMarg" refType="secFontSz" fact="0.15"/>
                <dgm:constr type="rMarg" refType="secFontSz" fact="0.15"/>
              </dgm:constrLst>
              <dgm:ruleLst>
                <dgm:rule type="secFontSz" val="5" fact="NaN" max="NaN"/>
              </dgm:ruleLst>
            </dgm:layoutNode>
            <dgm:layoutNode name="parentNode2" styleLbl="node1">
              <dgm:varLst>
                <dgm:chMax val="0"/>
                <dgm:bulletEnabled val="1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connSite2" moveWith="childNode2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layoutNode>
          <dgm:forEach name="Name17" axis="followSib" ptType="sibTrans" cnt="1">
            <dgm:layoutNode name="Name18">
              <dgm:alg type="conn">
                <dgm:param type="connRout" val="curve"/>
                <dgm:param type="srcNode" val="parentNode2"/>
                <dgm:param type="dstNode" val="connSite1"/>
                <dgm:param type="begPts" val="tCtr"/>
                <dgm:param type="endPts" val="tCtr"/>
              </dgm:alg>
              <dgm:shape xmlns:r="http://schemas.openxmlformats.org/officeDocument/2006/relationships" type="conn" r:blip="" zOrderOff="-2">
                <dgm:adjLst/>
              </dgm:shape>
              <dgm:presOf axis="self"/>
              <dgm:choose name="Name19">
                <dgm:if name="Name20" func="var" arg="dir" op="equ" val="norm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1.15"/>
                    <dgm:constr type="begPad"/>
                    <dgm:constr type="endPad"/>
                  </dgm:constrLst>
                </dgm:if>
                <dgm:else name="Name21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-1.15"/>
                    <dgm:constr type="begPad"/>
                    <dgm:constr type="endPad"/>
                  </dgm:constrLst>
                </dgm:else>
              </dgm:choose>
              <dgm:ruleLst/>
            </dgm:layoutNode>
          </dgm:forEach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0.72789</cdr:x>
      <cdr:y>0.13776</cdr:y>
    </cdr:from>
    <cdr:to>
      <cdr:x>0.83673</cdr:x>
      <cdr:y>0.32804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6115064" y="661978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endParaRPr lang="et-EE" sz="11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0" y="330200"/>
            <a:ext cx="1588" cy="15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498812" y="4685856"/>
            <a:ext cx="5804773" cy="44066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i pildi kohatä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ärkmete kohatäid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t-E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i pildi kohatä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ärkmete kohatäid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t-EE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i pildi kohatä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ärkmete kohatäid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t-EE"/>
          </a:p>
        </p:txBody>
      </p:sp>
      <p:sp>
        <p:nvSpPr>
          <p:cNvPr id="4" name="Slaidinumbri kohatäide 3"/>
          <p:cNvSpPr>
            <a:spLocks noGrp="1"/>
          </p:cNvSpPr>
          <p:nvPr>
            <p:ph type="sldNum" sz="quarter" idx="10"/>
          </p:nvPr>
        </p:nvSpPr>
        <p:spPr>
          <a:xfrm>
            <a:off x="3850443" y="9428584"/>
            <a:ext cx="2945659" cy="496332"/>
          </a:xfrm>
          <a:prstGeom prst="rect">
            <a:avLst/>
          </a:prstGeom>
        </p:spPr>
        <p:txBody>
          <a:bodyPr/>
          <a:lstStyle/>
          <a:p>
            <a:fld id="{4EA44609-7FC0-451F-B144-C244CD48EAF8}" type="slidenum">
              <a:rPr lang="et-EE" smtClean="0"/>
              <a:pPr/>
              <a:t>19</a:t>
            </a:fld>
            <a:endParaRPr lang="et-E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itlisla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äisnurkne kolmnur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Pealkiri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t-EE" smtClean="0"/>
              <a:t>Klõpsake tiitlilaadi muutmiseks</a:t>
            </a:r>
            <a:endParaRPr kumimoji="0" lang="en-US"/>
          </a:p>
        </p:txBody>
      </p:sp>
      <p:sp>
        <p:nvSpPr>
          <p:cNvPr id="17" name="Alapealkiri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t-EE" smtClean="0"/>
              <a:t>Klõpsake juhtslaidi alamtiitli laadi redigeerimiseks</a:t>
            </a:r>
            <a:endParaRPr kumimoji="0" lang="en-US"/>
          </a:p>
        </p:txBody>
      </p:sp>
      <p:grpSp>
        <p:nvGrpSpPr>
          <p:cNvPr id="2" name="Rühm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abakuju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abakuju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abakuju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irgkonnek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Kuupäeva kohatäide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44213AF-26F6-41FA-8D85-E2C5388D6E58}" type="datetimeFigureOut">
              <a:rPr lang="en-US" smtClean="0"/>
              <a:pPr/>
              <a:t>10/9/2018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9" name="Jaluse kohatäid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kumimoji="0" lang="en-US">
              <a:solidFill>
                <a:schemeClr val="accent1">
                  <a:tint val="20000"/>
                </a:schemeClr>
              </a:solidFill>
            </a:endParaRPr>
          </a:p>
        </p:txBody>
      </p:sp>
      <p:sp>
        <p:nvSpPr>
          <p:cNvPr id="27" name="Slaidinumbri kohatä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itel ja vertikaal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t-EE" smtClean="0"/>
              <a:t>Klõpsake tiitlilaadi muutmiseks</a:t>
            </a:r>
            <a:endParaRPr kumimoji="0" lang="en-US"/>
          </a:p>
        </p:txBody>
      </p:sp>
      <p:sp>
        <p:nvSpPr>
          <p:cNvPr id="3" name="Vertikaalteksti kohatäide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t-EE" smtClean="0"/>
              <a:t>Klõpsake juhtslaidi teksti laadide redigeerimiseks</a:t>
            </a:r>
          </a:p>
          <a:p>
            <a:pPr lvl="1" eaLnBrk="1" latinLnBrk="0" hangingPunct="1"/>
            <a:r>
              <a:rPr lang="et-EE" smtClean="0"/>
              <a:t>Teine tase</a:t>
            </a:r>
          </a:p>
          <a:p>
            <a:pPr lvl="2" eaLnBrk="1" latinLnBrk="0" hangingPunct="1"/>
            <a:r>
              <a:rPr lang="et-EE" smtClean="0"/>
              <a:t>Kolmas tase</a:t>
            </a:r>
          </a:p>
          <a:p>
            <a:pPr lvl="3" eaLnBrk="1" latinLnBrk="0" hangingPunct="1"/>
            <a:r>
              <a:rPr lang="et-EE" smtClean="0"/>
              <a:t>Neljas tase</a:t>
            </a:r>
          </a:p>
          <a:p>
            <a:pPr lvl="4" eaLnBrk="1" latinLnBrk="0" hangingPunct="1"/>
            <a:r>
              <a:rPr lang="et-EE" smtClean="0"/>
              <a:t>Viies tase</a:t>
            </a:r>
            <a:endParaRPr kumimoji="0" lang="en-US"/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10/9/2018</a:t>
            </a:fld>
            <a:endParaRPr lang="en-US"/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altiitel ja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altiite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t-EE" smtClean="0"/>
              <a:t>Klõpsake tiitlilaadi muutmiseks</a:t>
            </a:r>
            <a:endParaRPr kumimoji="0" lang="en-US"/>
          </a:p>
        </p:txBody>
      </p:sp>
      <p:sp>
        <p:nvSpPr>
          <p:cNvPr id="3" name="Vertikaalteksti kohatäide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t-EE" smtClean="0"/>
              <a:t>Klõpsake juhtslaidi teksti laadide redigeerimiseks</a:t>
            </a:r>
          </a:p>
          <a:p>
            <a:pPr lvl="1" eaLnBrk="1" latinLnBrk="0" hangingPunct="1"/>
            <a:r>
              <a:rPr lang="et-EE" smtClean="0"/>
              <a:t>Teine tase</a:t>
            </a:r>
          </a:p>
          <a:p>
            <a:pPr lvl="2" eaLnBrk="1" latinLnBrk="0" hangingPunct="1"/>
            <a:r>
              <a:rPr lang="et-EE" smtClean="0"/>
              <a:t>Kolmas tase</a:t>
            </a:r>
          </a:p>
          <a:p>
            <a:pPr lvl="3" eaLnBrk="1" latinLnBrk="0" hangingPunct="1"/>
            <a:r>
              <a:rPr lang="et-EE" smtClean="0"/>
              <a:t>Neljas tase</a:t>
            </a:r>
          </a:p>
          <a:p>
            <a:pPr lvl="4" eaLnBrk="1" latinLnBrk="0" hangingPunct="1"/>
            <a:r>
              <a:rPr lang="et-EE" smtClean="0"/>
              <a:t>Viies tase</a:t>
            </a:r>
            <a:endParaRPr kumimoji="0" lang="en-US"/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10/9/2018</a:t>
            </a:fld>
            <a:endParaRPr lang="en-US"/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itel ja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t-EE" smtClean="0"/>
              <a:t>Klõpsake juhtslaidi teksti laadide redigeerimiseks</a:t>
            </a:r>
          </a:p>
          <a:p>
            <a:pPr lvl="1" eaLnBrk="1" latinLnBrk="0" hangingPunct="1"/>
            <a:r>
              <a:rPr lang="et-EE" smtClean="0"/>
              <a:t>Teine tase</a:t>
            </a:r>
          </a:p>
          <a:p>
            <a:pPr lvl="2" eaLnBrk="1" latinLnBrk="0" hangingPunct="1"/>
            <a:r>
              <a:rPr lang="et-EE" smtClean="0"/>
              <a:t>Kolmas tase</a:t>
            </a:r>
          </a:p>
          <a:p>
            <a:pPr lvl="3" eaLnBrk="1" latinLnBrk="0" hangingPunct="1"/>
            <a:r>
              <a:rPr lang="et-EE" smtClean="0"/>
              <a:t>Neljas tase</a:t>
            </a:r>
          </a:p>
          <a:p>
            <a:pPr lvl="4" eaLnBrk="1" latinLnBrk="0" hangingPunct="1"/>
            <a:r>
              <a:rPr lang="et-EE" smtClean="0"/>
              <a:t>Viies tase</a:t>
            </a:r>
            <a:endParaRPr kumimoji="0" lang="en-US"/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10/9/2018</a:t>
            </a:fld>
            <a:endParaRPr lang="en-US"/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7" name="Pealkiri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t-EE" smtClean="0"/>
              <a:t>Klõpsake tiitlilaadi muutmiseks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Jaotise pä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t-EE" smtClean="0"/>
              <a:t>Klõpsake tiitlilaadi muutmiseks</a:t>
            </a:r>
            <a:endParaRPr kumimoji="0" lang="en-US"/>
          </a:p>
        </p:txBody>
      </p:sp>
      <p:sp>
        <p:nvSpPr>
          <p:cNvPr id="3" name="Teksti kohatäide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t-EE" smtClean="0"/>
              <a:t>Klõpsake juhtslaidi teksti laadide redigeerimiseks</a:t>
            </a:r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10/9/2018</a:t>
            </a:fld>
            <a:endParaRPr lang="en-US"/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7" name="Rööpnool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Rööpnool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 sisu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u kohatäide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t-EE" smtClean="0"/>
              <a:t>Klõpsake juhtslaidi teksti laadide redigeerimiseks</a:t>
            </a:r>
          </a:p>
          <a:p>
            <a:pPr lvl="1" eaLnBrk="1" latinLnBrk="0" hangingPunct="1"/>
            <a:r>
              <a:rPr lang="et-EE" smtClean="0"/>
              <a:t>Teine tase</a:t>
            </a:r>
          </a:p>
          <a:p>
            <a:pPr lvl="2" eaLnBrk="1" latinLnBrk="0" hangingPunct="1"/>
            <a:r>
              <a:rPr lang="et-EE" smtClean="0"/>
              <a:t>Kolmas tase</a:t>
            </a:r>
          </a:p>
          <a:p>
            <a:pPr lvl="3" eaLnBrk="1" latinLnBrk="0" hangingPunct="1"/>
            <a:r>
              <a:rPr lang="et-EE" smtClean="0"/>
              <a:t>Neljas tase</a:t>
            </a:r>
          </a:p>
          <a:p>
            <a:pPr lvl="4" eaLnBrk="1" latinLnBrk="0" hangingPunct="1"/>
            <a:r>
              <a:rPr lang="et-EE" smtClean="0"/>
              <a:t>Viies tase</a:t>
            </a:r>
            <a:endParaRPr kumimoji="0" lang="en-US"/>
          </a:p>
        </p:txBody>
      </p:sp>
      <p:sp>
        <p:nvSpPr>
          <p:cNvPr id="4" name="Sisu kohatäide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t-EE" smtClean="0"/>
              <a:t>Klõpsake juhtslaidi teksti laadide redigeerimiseks</a:t>
            </a:r>
          </a:p>
          <a:p>
            <a:pPr lvl="1" eaLnBrk="1" latinLnBrk="0" hangingPunct="1"/>
            <a:r>
              <a:rPr lang="et-EE" smtClean="0"/>
              <a:t>Teine tase</a:t>
            </a:r>
          </a:p>
          <a:p>
            <a:pPr lvl="2" eaLnBrk="1" latinLnBrk="0" hangingPunct="1"/>
            <a:r>
              <a:rPr lang="et-EE" smtClean="0"/>
              <a:t>Kolmas tase</a:t>
            </a:r>
          </a:p>
          <a:p>
            <a:pPr lvl="3" eaLnBrk="1" latinLnBrk="0" hangingPunct="1"/>
            <a:r>
              <a:rPr lang="et-EE" smtClean="0"/>
              <a:t>Neljas tase</a:t>
            </a:r>
          </a:p>
          <a:p>
            <a:pPr lvl="4" eaLnBrk="1" latinLnBrk="0" hangingPunct="1"/>
            <a:r>
              <a:rPr lang="et-EE" smtClean="0"/>
              <a:t>Viies tase</a:t>
            </a:r>
            <a:endParaRPr kumimoji="0" lang="en-US"/>
          </a:p>
        </p:txBody>
      </p:sp>
      <p:sp>
        <p:nvSpPr>
          <p:cNvPr id="5" name="Kuupäeva kohatäid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10/9/2018</a:t>
            </a:fld>
            <a:endParaRPr lang="en-US"/>
          </a:p>
        </p:txBody>
      </p:sp>
      <p:sp>
        <p:nvSpPr>
          <p:cNvPr id="6" name="Jaluse kohatäid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aidinumbri kohatä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8" name="Pealkiri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t-EE" smtClean="0"/>
              <a:t>Klõpsake tiitlilaadi muutmiseks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õrdlus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t-EE" smtClean="0"/>
              <a:t>Klõpsake tiitlilaadi muutmiseks</a:t>
            </a:r>
            <a:endParaRPr kumimoji="0" lang="en-US"/>
          </a:p>
        </p:txBody>
      </p:sp>
      <p:sp>
        <p:nvSpPr>
          <p:cNvPr id="3" name="Teksti kohatäide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t-EE" smtClean="0"/>
              <a:t>Klõpsake juhtslaidi teksti laadide redigeerimiseks</a:t>
            </a:r>
          </a:p>
        </p:txBody>
      </p:sp>
      <p:sp>
        <p:nvSpPr>
          <p:cNvPr id="4" name="Teksti kohatäide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t-EE" smtClean="0"/>
              <a:t>Klõpsake juhtslaidi teksti laadide redigeerimiseks</a:t>
            </a:r>
          </a:p>
        </p:txBody>
      </p:sp>
      <p:sp>
        <p:nvSpPr>
          <p:cNvPr id="5" name="Sisu kohatäide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t-EE" smtClean="0"/>
              <a:t>Klõpsake juhtslaidi teksti laadide redigeerimiseks</a:t>
            </a:r>
          </a:p>
          <a:p>
            <a:pPr lvl="1" eaLnBrk="1" latinLnBrk="0" hangingPunct="1"/>
            <a:r>
              <a:rPr lang="et-EE" smtClean="0"/>
              <a:t>Teine tase</a:t>
            </a:r>
          </a:p>
          <a:p>
            <a:pPr lvl="2" eaLnBrk="1" latinLnBrk="0" hangingPunct="1"/>
            <a:r>
              <a:rPr lang="et-EE" smtClean="0"/>
              <a:t>Kolmas tase</a:t>
            </a:r>
          </a:p>
          <a:p>
            <a:pPr lvl="3" eaLnBrk="1" latinLnBrk="0" hangingPunct="1"/>
            <a:r>
              <a:rPr lang="et-EE" smtClean="0"/>
              <a:t>Neljas tase</a:t>
            </a:r>
          </a:p>
          <a:p>
            <a:pPr lvl="4" eaLnBrk="1" latinLnBrk="0" hangingPunct="1"/>
            <a:r>
              <a:rPr lang="et-EE" smtClean="0"/>
              <a:t>Viies tase</a:t>
            </a:r>
            <a:endParaRPr kumimoji="0" lang="en-US"/>
          </a:p>
        </p:txBody>
      </p:sp>
      <p:sp>
        <p:nvSpPr>
          <p:cNvPr id="6" name="Sisu kohatäide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t-EE" smtClean="0"/>
              <a:t>Klõpsake juhtslaidi teksti laadide redigeerimiseks</a:t>
            </a:r>
          </a:p>
          <a:p>
            <a:pPr lvl="1" eaLnBrk="1" latinLnBrk="0" hangingPunct="1"/>
            <a:r>
              <a:rPr lang="et-EE" smtClean="0"/>
              <a:t>Teine tase</a:t>
            </a:r>
          </a:p>
          <a:p>
            <a:pPr lvl="2" eaLnBrk="1" latinLnBrk="0" hangingPunct="1"/>
            <a:r>
              <a:rPr lang="et-EE" smtClean="0"/>
              <a:t>Kolmas tase</a:t>
            </a:r>
          </a:p>
          <a:p>
            <a:pPr lvl="3" eaLnBrk="1" latinLnBrk="0" hangingPunct="1"/>
            <a:r>
              <a:rPr lang="et-EE" smtClean="0"/>
              <a:t>Neljas tase</a:t>
            </a:r>
          </a:p>
          <a:p>
            <a:pPr lvl="4" eaLnBrk="1" latinLnBrk="0" hangingPunct="1"/>
            <a:r>
              <a:rPr lang="et-EE" smtClean="0"/>
              <a:t>Viies tase</a:t>
            </a:r>
            <a:endParaRPr kumimoji="0" lang="en-US"/>
          </a:p>
        </p:txBody>
      </p:sp>
      <p:sp>
        <p:nvSpPr>
          <p:cNvPr id="7" name="Kuupäeva kohatäid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10/9/2018</a:t>
            </a:fld>
            <a:endParaRPr lang="en-US"/>
          </a:p>
        </p:txBody>
      </p:sp>
      <p:sp>
        <p:nvSpPr>
          <p:cNvPr id="8" name="Jaluse kohatäid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9" name="Slaidinumbri kohatä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inult tiitel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Kuupäeva kohatäid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10/9/2018</a:t>
            </a:fld>
            <a:endParaRPr lang="en-US"/>
          </a:p>
        </p:txBody>
      </p:sp>
      <p:sp>
        <p:nvSpPr>
          <p:cNvPr id="4" name="Jaluse kohatäid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5" name="Slaidinumbri kohatä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6" name="Pealkiri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t-EE" smtClean="0"/>
              <a:t>Klõpsake tiitlilaadi muutmiseks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üh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uupäeva kohatäid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10/9/2018</a:t>
            </a:fld>
            <a:endParaRPr lang="en-US"/>
          </a:p>
        </p:txBody>
      </p:sp>
      <p:sp>
        <p:nvSpPr>
          <p:cNvPr id="3" name="Jaluse kohatäid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4" name="Slaidinumbri kohatä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Pealdisega sisu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t-EE" smtClean="0"/>
              <a:t>Klõpsake tiitlilaadi muutmiseks</a:t>
            </a:r>
            <a:endParaRPr kumimoji="0" lang="en-US"/>
          </a:p>
        </p:txBody>
      </p:sp>
      <p:sp>
        <p:nvSpPr>
          <p:cNvPr id="3" name="Teksti kohatäide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t-EE" smtClean="0"/>
              <a:t>Klõpsake juhtslaidi teksti laadide redigeerimiseks</a:t>
            </a:r>
          </a:p>
        </p:txBody>
      </p:sp>
      <p:sp>
        <p:nvSpPr>
          <p:cNvPr id="4" name="Sisu kohatäide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t-EE" smtClean="0"/>
              <a:t>Klõpsake juhtslaidi teksti laadide redigeerimiseks</a:t>
            </a:r>
          </a:p>
          <a:p>
            <a:pPr lvl="1" eaLnBrk="1" latinLnBrk="0" hangingPunct="1"/>
            <a:r>
              <a:rPr lang="et-EE" smtClean="0"/>
              <a:t>Teine tase</a:t>
            </a:r>
          </a:p>
          <a:p>
            <a:pPr lvl="2" eaLnBrk="1" latinLnBrk="0" hangingPunct="1"/>
            <a:r>
              <a:rPr lang="et-EE" smtClean="0"/>
              <a:t>Kolmas tase</a:t>
            </a:r>
          </a:p>
          <a:p>
            <a:pPr lvl="3" eaLnBrk="1" latinLnBrk="0" hangingPunct="1"/>
            <a:r>
              <a:rPr lang="et-EE" smtClean="0"/>
              <a:t>Neljas tase</a:t>
            </a:r>
          </a:p>
          <a:p>
            <a:pPr lvl="4" eaLnBrk="1" latinLnBrk="0" hangingPunct="1"/>
            <a:r>
              <a:rPr lang="et-EE" smtClean="0"/>
              <a:t>Viies tase</a:t>
            </a:r>
            <a:endParaRPr kumimoji="0" lang="en-US"/>
          </a:p>
        </p:txBody>
      </p:sp>
      <p:sp>
        <p:nvSpPr>
          <p:cNvPr id="5" name="Kuupäeva kohatäide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10/9/2018</a:t>
            </a:fld>
            <a:endParaRPr lang="en-US"/>
          </a:p>
        </p:txBody>
      </p:sp>
      <p:sp>
        <p:nvSpPr>
          <p:cNvPr id="6" name="Jaluse kohatäid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aidinumbri kohatä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ldiallkirjaga pil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i kohatäide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t-EE" smtClean="0"/>
              <a:t>Klõpsake juhtslaidi teksti laadide redigeerimiseks</a:t>
            </a:r>
          </a:p>
        </p:txBody>
      </p:sp>
      <p:sp>
        <p:nvSpPr>
          <p:cNvPr id="3" name="Pildi kohatäide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t-EE" smtClean="0"/>
              <a:t>Pildi lisamiseks klõpsake ikooni</a:t>
            </a:r>
            <a:endParaRPr kumimoji="0" lang="en-US" dirty="0"/>
          </a:p>
        </p:txBody>
      </p:sp>
      <p:sp>
        <p:nvSpPr>
          <p:cNvPr id="5" name="Kuupäeva kohatäid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44213AF-26F6-41FA-8D85-E2C5388D6E58}" type="datetimeFigureOut">
              <a:rPr lang="en-US" smtClean="0"/>
              <a:pPr/>
              <a:t>10/9/2018</a:t>
            </a:fld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Jaluse kohatäide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7" name="Slaidinumbri kohatä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t-EE" smtClean="0"/>
              <a:t>Klõpsake tiitlilaadi muutmiseks</a:t>
            </a:r>
            <a:endParaRPr kumimoji="0" lang="en-US"/>
          </a:p>
        </p:txBody>
      </p:sp>
      <p:sp>
        <p:nvSpPr>
          <p:cNvPr id="8" name="Vabakuju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abakuju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äisnurkne kolmnur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irgkonnek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Rööpnool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Rööpnool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abakuju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abakuju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äisnurkne kolmnur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irgkonnek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Pealkirja kohatäid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t-EE" smtClean="0"/>
              <a:t>Klõpsake tiitlilaadi muutmiseks</a:t>
            </a:r>
            <a:endParaRPr kumimoji="0" lang="en-US"/>
          </a:p>
        </p:txBody>
      </p:sp>
      <p:sp>
        <p:nvSpPr>
          <p:cNvPr id="30" name="Teksti kohatäide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t-EE" smtClean="0"/>
              <a:t>Klõpsake juhtslaidi teksti laadide redigeerimiseks</a:t>
            </a:r>
          </a:p>
          <a:p>
            <a:pPr lvl="1" eaLnBrk="1" latinLnBrk="0" hangingPunct="1"/>
            <a:r>
              <a:rPr kumimoji="0" lang="et-EE" smtClean="0"/>
              <a:t>Teine tase</a:t>
            </a:r>
          </a:p>
          <a:p>
            <a:pPr lvl="2" eaLnBrk="1" latinLnBrk="0" hangingPunct="1"/>
            <a:r>
              <a:rPr kumimoji="0" lang="et-EE" smtClean="0"/>
              <a:t>Kolmas tase</a:t>
            </a:r>
          </a:p>
          <a:p>
            <a:pPr lvl="3" eaLnBrk="1" latinLnBrk="0" hangingPunct="1"/>
            <a:r>
              <a:rPr kumimoji="0" lang="et-EE" smtClean="0"/>
              <a:t>Neljas tase</a:t>
            </a:r>
          </a:p>
          <a:p>
            <a:pPr lvl="4" eaLnBrk="1" latinLnBrk="0" hangingPunct="1"/>
            <a:r>
              <a:rPr kumimoji="0" lang="et-EE" smtClean="0"/>
              <a:t>Viies tase</a:t>
            </a:r>
            <a:endParaRPr kumimoji="0" lang="en-US"/>
          </a:p>
        </p:txBody>
      </p:sp>
      <p:sp>
        <p:nvSpPr>
          <p:cNvPr id="10" name="Kuupäeva kohatäide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44213AF-26F6-41FA-8D85-E2C5388D6E58}" type="datetimeFigureOut">
              <a:rPr lang="en-US" smtClean="0"/>
              <a:pPr/>
              <a:t>10/9/2018</a:t>
            </a:fld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22" name="Jaluse kohatäide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 algn="r" eaLnBrk="1" latinLnBrk="0" hangingPunct="1"/>
            <a:endParaRPr kumimoji="0" lang="en-US" sz="1000" dirty="0">
              <a:solidFill>
                <a:schemeClr val="tx1"/>
              </a:solidFill>
            </a:endParaRPr>
          </a:p>
        </p:txBody>
      </p:sp>
      <p:sp>
        <p:nvSpPr>
          <p:cNvPr id="18" name="Slaidinumbri kohatäide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 sz="1000" b="0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mailto:kantselei@hpk.edu.ee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ealkiri 6"/>
          <p:cNvSpPr>
            <a:spLocks noGrp="1"/>
          </p:cNvSpPr>
          <p:nvPr>
            <p:ph type="ctrTitle"/>
          </p:nvPr>
        </p:nvSpPr>
        <p:spPr>
          <a:xfrm>
            <a:off x="685800" y="2564904"/>
            <a:ext cx="7772400" cy="1584176"/>
          </a:xfrm>
        </p:spPr>
        <p:txBody>
          <a:bodyPr>
            <a:normAutofit/>
          </a:bodyPr>
          <a:lstStyle/>
          <a:p>
            <a:pPr algn="l"/>
            <a:r>
              <a:rPr lang="et-EE" dirty="0" smtClean="0">
                <a:solidFill>
                  <a:srgbClr val="0070C0"/>
                </a:solidFill>
                <a:effectLst/>
              </a:rPr>
              <a:t>Haapsalu Põhikooli vanematekogu</a:t>
            </a:r>
            <a:endParaRPr lang="et-EE" dirty="0">
              <a:solidFill>
                <a:srgbClr val="0070C0"/>
              </a:solidFill>
              <a:effectLst/>
            </a:endParaRPr>
          </a:p>
        </p:txBody>
      </p:sp>
      <p:sp>
        <p:nvSpPr>
          <p:cNvPr id="8" name="Alapealkiri 7"/>
          <p:cNvSpPr>
            <a:spLocks noGrp="1"/>
          </p:cNvSpPr>
          <p:nvPr>
            <p:ph type="subTitle" idx="1"/>
          </p:nvPr>
        </p:nvSpPr>
        <p:spPr>
          <a:xfrm>
            <a:off x="685800" y="4149079"/>
            <a:ext cx="7772400" cy="662231"/>
          </a:xfrm>
        </p:spPr>
        <p:txBody>
          <a:bodyPr>
            <a:noAutofit/>
          </a:bodyPr>
          <a:lstStyle/>
          <a:p>
            <a:pPr algn="l"/>
            <a:r>
              <a:rPr lang="et-EE" sz="40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09.10.2018</a:t>
            </a:r>
            <a:endParaRPr lang="et-EE" sz="40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Sisu kohatäide 3"/>
          <p:cNvPicPr>
            <a:picLocks noGrp="1"/>
          </p:cNvPicPr>
          <p:nvPr>
            <p:ph idx="4294967295"/>
          </p:nvPr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876256" y="404664"/>
            <a:ext cx="1698625" cy="2217737"/>
          </a:xfrm>
          <a:prstGeom prst="rect">
            <a:avLst/>
          </a:prstGeom>
          <a:noFill/>
        </p:spPr>
      </p:pic>
      <p:sp>
        <p:nvSpPr>
          <p:cNvPr id="6" name="Ristkülik 5"/>
          <p:cNvSpPr/>
          <p:nvPr/>
        </p:nvSpPr>
        <p:spPr>
          <a:xfrm>
            <a:off x="5652120" y="908720"/>
            <a:ext cx="158417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1" hangingPunct="1"/>
            <a:r>
              <a:rPr lang="et-EE" b="1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Haapsalu</a:t>
            </a:r>
            <a:endParaRPr lang="et-EE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0"/>
            <a:r>
              <a:rPr lang="et-EE" b="1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Põhikool</a:t>
            </a:r>
            <a:endParaRPr lang="et-EE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isu kohatäide 3"/>
          <p:cNvGraphicFramePr>
            <a:graphicFrameLocks noGrp="1"/>
          </p:cNvGraphicFramePr>
          <p:nvPr>
            <p:ph idx="1"/>
          </p:nvPr>
        </p:nvGraphicFramePr>
        <p:xfrm>
          <a:off x="179512" y="980728"/>
          <a:ext cx="8784976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Pealkiri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et-EE" dirty="0" smtClean="0">
                <a:solidFill>
                  <a:srgbClr val="0070C0"/>
                </a:solidFill>
                <a:effectLst/>
              </a:rPr>
              <a:t>Kuhu õppima</a:t>
            </a:r>
            <a:endParaRPr lang="et-EE" dirty="0">
              <a:solidFill>
                <a:srgbClr val="0070C0"/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u kohatäide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/>
              <a:t>1.-3.klass    7 klassi</a:t>
            </a:r>
          </a:p>
          <a:p>
            <a:r>
              <a:rPr lang="et-EE" dirty="0" smtClean="0"/>
              <a:t>4.-6.klass  11 klassi</a:t>
            </a:r>
          </a:p>
          <a:p>
            <a:r>
              <a:rPr lang="et-EE" dirty="0" smtClean="0"/>
              <a:t>7.-9.klass  17 klassi</a:t>
            </a:r>
          </a:p>
          <a:p>
            <a:endParaRPr lang="et-EE" dirty="0" smtClean="0"/>
          </a:p>
          <a:p>
            <a:r>
              <a:rPr lang="et-EE" smtClean="0"/>
              <a:t>Õpilasi </a:t>
            </a:r>
            <a:r>
              <a:rPr lang="et-EE" smtClean="0"/>
              <a:t>646</a:t>
            </a:r>
            <a:endParaRPr lang="et-EE" dirty="0" smtClean="0"/>
          </a:p>
          <a:p>
            <a:r>
              <a:rPr lang="et-EE" dirty="0" smtClean="0"/>
              <a:t>Töötajaid 112,</a:t>
            </a:r>
            <a:r>
              <a:rPr lang="et-EE" dirty="0" smtClean="0">
                <a:solidFill>
                  <a:srgbClr val="FF0000"/>
                </a:solidFill>
              </a:rPr>
              <a:t> </a:t>
            </a:r>
            <a:r>
              <a:rPr lang="et-EE" dirty="0" smtClean="0"/>
              <a:t>neist õpetajaid 82 </a:t>
            </a:r>
          </a:p>
          <a:p>
            <a:r>
              <a:rPr lang="et-EE" i="1" dirty="0" smtClean="0"/>
              <a:t>Kõik ruumid õppetööks kasutusele (kohvik, IV korrus, kehalise kasvatuse õpetajate kabinet)</a:t>
            </a:r>
          </a:p>
          <a:p>
            <a:endParaRPr lang="et-EE" dirty="0"/>
          </a:p>
        </p:txBody>
      </p:sp>
      <p:sp>
        <p:nvSpPr>
          <p:cNvPr id="3" name="Pealkiri 2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et-EE" dirty="0" smtClean="0">
                <a:solidFill>
                  <a:srgbClr val="0070C0"/>
                </a:solidFill>
                <a:effectLst/>
              </a:rPr>
              <a:t>Arvud 1. september 2018</a:t>
            </a:r>
            <a:endParaRPr lang="et-EE" dirty="0">
              <a:solidFill>
                <a:srgbClr val="0070C0"/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u kohatäide 1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184576"/>
          </a:xfrm>
        </p:spPr>
        <p:txBody>
          <a:bodyPr>
            <a:normAutofit/>
          </a:bodyPr>
          <a:lstStyle/>
          <a:p>
            <a:r>
              <a:rPr lang="et-EE" sz="3200" dirty="0" smtClean="0"/>
              <a:t>1.-3.klass sõnalised hinnangud kõigis õppeainetes</a:t>
            </a:r>
          </a:p>
          <a:p>
            <a:pPr>
              <a:buNone/>
            </a:pPr>
            <a:endParaRPr lang="et-EE" dirty="0" smtClean="0"/>
          </a:p>
          <a:p>
            <a:r>
              <a:rPr lang="et-EE" sz="3200" dirty="0" smtClean="0"/>
              <a:t>4. klassis kõigis õppeainetes 3-pallisüsteem </a:t>
            </a:r>
          </a:p>
          <a:p>
            <a:pPr>
              <a:buNone/>
            </a:pPr>
            <a:endParaRPr lang="et-EE" sz="3200" dirty="0" smtClean="0"/>
          </a:p>
          <a:p>
            <a:r>
              <a:rPr lang="et-EE" sz="3200" dirty="0" smtClean="0">
                <a:solidFill>
                  <a:srgbClr val="0070C0"/>
                </a:solidFill>
              </a:rPr>
              <a:t>Õppeaasta jooksul otsustatakse millal ja kuidas toimub üleminek sõnaliselt hindamiselt numbrilisele hindamisele.</a:t>
            </a:r>
          </a:p>
          <a:p>
            <a:pPr>
              <a:buNone/>
            </a:pPr>
            <a:endParaRPr lang="et-EE" dirty="0" smtClean="0"/>
          </a:p>
        </p:txBody>
      </p:sp>
      <p:sp>
        <p:nvSpPr>
          <p:cNvPr id="3" name="Pealkiri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et-EE" dirty="0" smtClean="0">
                <a:solidFill>
                  <a:srgbClr val="0070C0"/>
                </a:solidFill>
                <a:effectLst/>
              </a:rPr>
              <a:t>Hindamine 2018/19  </a:t>
            </a:r>
            <a:endParaRPr lang="et-EE" dirty="0">
              <a:solidFill>
                <a:srgbClr val="0070C0"/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u kohatäide 1"/>
          <p:cNvSpPr>
            <a:spLocks noGrp="1"/>
          </p:cNvSpPr>
          <p:nvPr>
            <p:ph idx="1"/>
          </p:nvPr>
        </p:nvSpPr>
        <p:spPr>
          <a:xfrm>
            <a:off x="539552" y="1268760"/>
            <a:ext cx="8604448" cy="5589240"/>
          </a:xfrm>
        </p:spPr>
        <p:txBody>
          <a:bodyPr>
            <a:normAutofit fontScale="55000" lnSpcReduction="20000"/>
          </a:bodyPr>
          <a:lstStyle/>
          <a:p>
            <a:pPr>
              <a:lnSpc>
                <a:spcPct val="120000"/>
              </a:lnSpc>
            </a:pPr>
            <a:r>
              <a:rPr lang="et-EE" sz="4800" dirty="0" smtClean="0"/>
              <a:t>spordinädal / “Tere, sügis!” 24.-28.sept</a:t>
            </a:r>
          </a:p>
          <a:p>
            <a:pPr>
              <a:lnSpc>
                <a:spcPct val="120000"/>
              </a:lnSpc>
            </a:pPr>
            <a:r>
              <a:rPr lang="et-EE" sz="4800" dirty="0" smtClean="0"/>
              <a:t>vanemate üldkoosolek 3.okt </a:t>
            </a:r>
          </a:p>
          <a:p>
            <a:pPr>
              <a:lnSpc>
                <a:spcPct val="120000"/>
              </a:lnSpc>
            </a:pPr>
            <a:r>
              <a:rPr lang="et-EE" sz="4800" dirty="0" smtClean="0"/>
              <a:t>õpetajate päev   5.okt</a:t>
            </a:r>
          </a:p>
          <a:p>
            <a:pPr>
              <a:lnSpc>
                <a:spcPct val="120000"/>
              </a:lnSpc>
            </a:pPr>
            <a:r>
              <a:rPr lang="et-EE" sz="4800" dirty="0" smtClean="0"/>
              <a:t>karjääripäev   19.okt </a:t>
            </a:r>
          </a:p>
          <a:p>
            <a:pPr>
              <a:lnSpc>
                <a:spcPct val="120000"/>
              </a:lnSpc>
            </a:pPr>
            <a:r>
              <a:rPr lang="et-EE" sz="4800" dirty="0" smtClean="0"/>
              <a:t>krahvi ja krahvinna valimised </a:t>
            </a:r>
            <a:r>
              <a:rPr lang="et-EE" sz="4800" dirty="0" err="1" smtClean="0"/>
              <a:t>okt/nov</a:t>
            </a:r>
            <a:endParaRPr lang="et-EE" sz="4800" dirty="0" smtClean="0"/>
          </a:p>
          <a:p>
            <a:pPr>
              <a:lnSpc>
                <a:spcPct val="120000"/>
              </a:lnSpc>
            </a:pPr>
            <a:r>
              <a:rPr lang="et-EE" sz="4800" dirty="0" smtClean="0"/>
              <a:t>õhtu isadega   18.okt</a:t>
            </a:r>
          </a:p>
          <a:p>
            <a:pPr>
              <a:lnSpc>
                <a:spcPct val="120000"/>
              </a:lnSpc>
            </a:pPr>
            <a:r>
              <a:rPr lang="et-EE" sz="4800" dirty="0" smtClean="0"/>
              <a:t>kadrilaat   24.nov</a:t>
            </a:r>
          </a:p>
          <a:p>
            <a:pPr>
              <a:lnSpc>
                <a:spcPct val="120000"/>
              </a:lnSpc>
            </a:pPr>
            <a:r>
              <a:rPr lang="et-EE" sz="4800" dirty="0" smtClean="0"/>
              <a:t>gümnaasiumiharidus 100    8.dets</a:t>
            </a:r>
          </a:p>
          <a:p>
            <a:pPr>
              <a:lnSpc>
                <a:spcPct val="120000"/>
              </a:lnSpc>
            </a:pPr>
            <a:r>
              <a:rPr lang="et-EE" sz="4800" dirty="0" smtClean="0"/>
              <a:t>korvpallivõistlused</a:t>
            </a:r>
          </a:p>
          <a:p>
            <a:pPr>
              <a:lnSpc>
                <a:spcPct val="120000"/>
              </a:lnSpc>
            </a:pPr>
            <a:r>
              <a:rPr lang="et-EE" sz="4800" dirty="0" smtClean="0"/>
              <a:t>jõuluball</a:t>
            </a:r>
          </a:p>
          <a:p>
            <a:pPr>
              <a:lnSpc>
                <a:spcPct val="120000"/>
              </a:lnSpc>
            </a:pPr>
            <a:r>
              <a:rPr lang="et-EE" sz="4800" dirty="0" err="1" smtClean="0"/>
              <a:t>jõuluhommik/jõululõuna/…</a:t>
            </a:r>
            <a:r>
              <a:rPr lang="et-EE" sz="4800" dirty="0" smtClean="0"/>
              <a:t> 21.dets</a:t>
            </a:r>
          </a:p>
          <a:p>
            <a:pPr>
              <a:lnSpc>
                <a:spcPct val="200000"/>
              </a:lnSpc>
            </a:pPr>
            <a:endParaRPr lang="et-EE" sz="4000" dirty="0" smtClean="0"/>
          </a:p>
          <a:p>
            <a:pPr>
              <a:lnSpc>
                <a:spcPct val="200000"/>
              </a:lnSpc>
            </a:pPr>
            <a:endParaRPr lang="et-EE" sz="4000" dirty="0" smtClean="0"/>
          </a:p>
          <a:p>
            <a:pPr>
              <a:lnSpc>
                <a:spcPct val="200000"/>
              </a:lnSpc>
            </a:pPr>
            <a:endParaRPr lang="et-EE" sz="4000" dirty="0" smtClean="0"/>
          </a:p>
          <a:p>
            <a:pPr>
              <a:lnSpc>
                <a:spcPct val="200000"/>
              </a:lnSpc>
            </a:pPr>
            <a:endParaRPr lang="et-EE" sz="4000" dirty="0"/>
          </a:p>
        </p:txBody>
      </p:sp>
      <p:sp>
        <p:nvSpPr>
          <p:cNvPr id="3" name="Pealkiri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  <a:solidFill>
            <a:schemeClr val="bg1"/>
          </a:solidFill>
        </p:spPr>
        <p:txBody>
          <a:bodyPr>
            <a:noAutofit/>
          </a:bodyPr>
          <a:lstStyle/>
          <a:p>
            <a:r>
              <a:rPr lang="et-EE" sz="4400" dirty="0" smtClean="0">
                <a:solidFill>
                  <a:srgbClr val="0070C0"/>
                </a:solidFill>
                <a:effectLst/>
              </a:rPr>
              <a:t>Üritused  I </a:t>
            </a:r>
            <a:r>
              <a:rPr lang="et-EE" sz="4400" dirty="0" err="1" smtClean="0">
                <a:solidFill>
                  <a:srgbClr val="0070C0"/>
                </a:solidFill>
                <a:effectLst/>
              </a:rPr>
              <a:t>pa</a:t>
            </a:r>
            <a:endParaRPr lang="et-EE" sz="4400" dirty="0">
              <a:solidFill>
                <a:srgbClr val="0070C0"/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u kohatäide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70000"/>
              </a:lnSpc>
            </a:pPr>
            <a:r>
              <a:rPr lang="et-EE" sz="2800" dirty="0" smtClean="0"/>
              <a:t>Eesti nädal 18.-22.veebruar</a:t>
            </a:r>
          </a:p>
          <a:p>
            <a:pPr>
              <a:lnSpc>
                <a:spcPct val="170000"/>
              </a:lnSpc>
            </a:pPr>
            <a:r>
              <a:rPr lang="et-EE" sz="2800" dirty="0" smtClean="0"/>
              <a:t>võrkpallivõistlused</a:t>
            </a:r>
          </a:p>
          <a:p>
            <a:pPr>
              <a:lnSpc>
                <a:spcPct val="170000"/>
              </a:lnSpc>
            </a:pPr>
            <a:r>
              <a:rPr lang="et-EE" sz="2800" dirty="0" smtClean="0"/>
              <a:t>kooli sünnipäev 20. mai</a:t>
            </a:r>
          </a:p>
          <a:p>
            <a:pPr>
              <a:lnSpc>
                <a:spcPct val="170000"/>
              </a:lnSpc>
            </a:pPr>
            <a:r>
              <a:rPr lang="et-EE" sz="2800" dirty="0" smtClean="0"/>
              <a:t>direktori vastuvõtt 30.mai</a:t>
            </a:r>
          </a:p>
          <a:p>
            <a:pPr>
              <a:lnSpc>
                <a:spcPct val="170000"/>
              </a:lnSpc>
            </a:pPr>
            <a:r>
              <a:rPr lang="et-EE" sz="2800" dirty="0" smtClean="0"/>
              <a:t>kooliaasta lõpetamine (1.-8. klass) </a:t>
            </a:r>
            <a:r>
              <a:rPr lang="et-EE" sz="2800" dirty="0" smtClean="0">
                <a:solidFill>
                  <a:srgbClr val="FF0000"/>
                </a:solidFill>
              </a:rPr>
              <a:t>7.juuni</a:t>
            </a:r>
          </a:p>
          <a:p>
            <a:pPr>
              <a:lnSpc>
                <a:spcPct val="170000"/>
              </a:lnSpc>
            </a:pPr>
            <a:r>
              <a:rPr lang="et-EE" sz="2800" dirty="0" smtClean="0"/>
              <a:t>9. klassi lõpuaktus 15.juunil kell 13.00</a:t>
            </a:r>
          </a:p>
          <a:p>
            <a:endParaRPr lang="et-EE" dirty="0"/>
          </a:p>
        </p:txBody>
      </p:sp>
      <p:sp>
        <p:nvSpPr>
          <p:cNvPr id="4" name="Pealkiri 2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706090"/>
          </a:xfrm>
          <a:solidFill>
            <a:schemeClr val="bg1"/>
          </a:solidFill>
        </p:spPr>
        <p:txBody>
          <a:bodyPr>
            <a:noAutofit/>
          </a:bodyPr>
          <a:lstStyle/>
          <a:p>
            <a:r>
              <a:rPr lang="et-EE" sz="4400" dirty="0" smtClean="0">
                <a:solidFill>
                  <a:srgbClr val="0070C0"/>
                </a:solidFill>
                <a:effectLst/>
              </a:rPr>
              <a:t>Üritused II </a:t>
            </a:r>
            <a:r>
              <a:rPr lang="et-EE" sz="4400" dirty="0" err="1" smtClean="0">
                <a:solidFill>
                  <a:srgbClr val="0070C0"/>
                </a:solidFill>
                <a:effectLst/>
              </a:rPr>
              <a:t>pa</a:t>
            </a:r>
            <a:endParaRPr lang="et-EE" sz="4400" dirty="0">
              <a:solidFill>
                <a:srgbClr val="0070C0"/>
              </a:solidFill>
              <a:effectLst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u kohatäide 1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752528"/>
          </a:xfrm>
        </p:spPr>
        <p:txBody>
          <a:bodyPr>
            <a:normAutofit/>
          </a:bodyPr>
          <a:lstStyle/>
          <a:p>
            <a:r>
              <a:rPr lang="et-EE" sz="3600" dirty="0" smtClean="0"/>
              <a:t>Põhikooli  koduleht  </a:t>
            </a:r>
            <a:r>
              <a:rPr lang="et-EE" sz="3600" b="1" u="sng" dirty="0" err="1" smtClean="0">
                <a:solidFill>
                  <a:srgbClr val="0070C0"/>
                </a:solidFill>
              </a:rPr>
              <a:t>hpk.edu.ee</a:t>
            </a:r>
            <a:endParaRPr lang="et-EE" sz="3600" b="1" u="sng" dirty="0" smtClean="0">
              <a:solidFill>
                <a:srgbClr val="0070C0"/>
              </a:solidFill>
            </a:endParaRPr>
          </a:p>
          <a:p>
            <a:r>
              <a:rPr lang="et-EE" sz="3600" dirty="0" err="1" smtClean="0"/>
              <a:t>Ekool</a:t>
            </a:r>
            <a:endParaRPr lang="et-EE" sz="3600" dirty="0" smtClean="0"/>
          </a:p>
          <a:p>
            <a:r>
              <a:rPr lang="et-EE" sz="3600" dirty="0" err="1" smtClean="0">
                <a:hlinkClick r:id="rId2"/>
              </a:rPr>
              <a:t>kantselei@hpk.edu.ee</a:t>
            </a:r>
            <a:endParaRPr lang="et-EE" sz="3600" dirty="0" smtClean="0"/>
          </a:p>
          <a:p>
            <a:pPr>
              <a:buNone/>
            </a:pPr>
            <a:r>
              <a:rPr lang="et-EE" sz="3600" dirty="0" smtClean="0"/>
              <a:t> </a:t>
            </a:r>
          </a:p>
          <a:p>
            <a:pPr>
              <a:buNone/>
            </a:pPr>
            <a:endParaRPr lang="et-EE" sz="3600" dirty="0" smtClean="0"/>
          </a:p>
          <a:p>
            <a:pPr>
              <a:buNone/>
            </a:pPr>
            <a:r>
              <a:rPr lang="et-EE" sz="3600" dirty="0" smtClean="0"/>
              <a:t>	</a:t>
            </a:r>
            <a:endParaRPr lang="et-EE" sz="3600" b="1" dirty="0" smtClean="0"/>
          </a:p>
          <a:p>
            <a:pPr>
              <a:buNone/>
            </a:pPr>
            <a:endParaRPr lang="et-EE" sz="3600" dirty="0" smtClean="0"/>
          </a:p>
          <a:p>
            <a:pPr>
              <a:buNone/>
            </a:pPr>
            <a:endParaRPr lang="et-EE" sz="3600" dirty="0" smtClean="0"/>
          </a:p>
          <a:p>
            <a:pPr>
              <a:buNone/>
            </a:pPr>
            <a:endParaRPr lang="et-EE" dirty="0" smtClean="0"/>
          </a:p>
          <a:p>
            <a:pPr>
              <a:buNone/>
            </a:pPr>
            <a:endParaRPr lang="et-EE" dirty="0" smtClean="0"/>
          </a:p>
          <a:p>
            <a:pPr>
              <a:buNone/>
            </a:pPr>
            <a:endParaRPr lang="et-EE" u="sng" dirty="0" smtClean="0"/>
          </a:p>
          <a:p>
            <a:pPr>
              <a:buNone/>
            </a:pPr>
            <a:endParaRPr lang="et-EE" u="sng" dirty="0"/>
          </a:p>
        </p:txBody>
      </p:sp>
      <p:sp>
        <p:nvSpPr>
          <p:cNvPr id="3" name="Pealkiri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>
                <a:solidFill>
                  <a:srgbClr val="0070C0"/>
                </a:solidFill>
              </a:rPr>
              <a:t>Informatsioon</a:t>
            </a:r>
            <a:endParaRPr lang="et-EE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Sisu kohatäide 2"/>
          <p:cNvSpPr>
            <a:spLocks noGrp="1"/>
          </p:cNvSpPr>
          <p:nvPr>
            <p:ph idx="1"/>
          </p:nvPr>
        </p:nvSpPr>
        <p:spPr>
          <a:xfrm>
            <a:off x="457200" y="1481138"/>
            <a:ext cx="8229600" cy="4828182"/>
          </a:xfrm>
        </p:spPr>
        <p:txBody>
          <a:bodyPr>
            <a:normAutofit/>
          </a:bodyPr>
          <a:lstStyle/>
          <a:p>
            <a:pPr>
              <a:buFont typeface="Wingdings 3" pitchFamily="18" charset="2"/>
              <a:buNone/>
            </a:pPr>
            <a:r>
              <a:rPr lang="et-EE" sz="4400" dirty="0" smtClean="0"/>
              <a:t>01.09-</a:t>
            </a:r>
            <a:r>
              <a:rPr lang="et-EE" sz="4400" dirty="0" smtClean="0">
                <a:solidFill>
                  <a:srgbClr val="0070C0"/>
                </a:solidFill>
              </a:rPr>
              <a:t>30.11</a:t>
            </a:r>
            <a:r>
              <a:rPr lang="et-EE" sz="3200" dirty="0" smtClean="0"/>
              <a:t> (12 nädalat)</a:t>
            </a:r>
          </a:p>
          <a:p>
            <a:pPr>
              <a:buFont typeface="Wingdings 3" pitchFamily="18" charset="2"/>
              <a:buNone/>
            </a:pPr>
            <a:r>
              <a:rPr lang="et-EE" sz="4400" dirty="0" smtClean="0"/>
              <a:t>03.12-</a:t>
            </a:r>
            <a:r>
              <a:rPr lang="et-EE" sz="4400" dirty="0" smtClean="0">
                <a:solidFill>
                  <a:srgbClr val="0070C0"/>
                </a:solidFill>
              </a:rPr>
              <a:t>15.03</a:t>
            </a:r>
            <a:r>
              <a:rPr lang="et-EE" sz="3200" dirty="0" smtClean="0"/>
              <a:t> (12 nädalat)</a:t>
            </a:r>
          </a:p>
          <a:p>
            <a:pPr>
              <a:buFont typeface="Wingdings 3" pitchFamily="18" charset="2"/>
              <a:buNone/>
            </a:pPr>
            <a:r>
              <a:rPr lang="et-EE" sz="4400" dirty="0" smtClean="0"/>
              <a:t>18.03-</a:t>
            </a:r>
            <a:r>
              <a:rPr lang="et-EE" sz="4400" dirty="0" smtClean="0">
                <a:solidFill>
                  <a:srgbClr val="0070C0"/>
                </a:solidFill>
              </a:rPr>
              <a:t>07.06</a:t>
            </a:r>
            <a:r>
              <a:rPr lang="et-EE" sz="3200" dirty="0" smtClean="0"/>
              <a:t> (11 nädalat)</a:t>
            </a:r>
          </a:p>
          <a:p>
            <a:pPr>
              <a:buFont typeface="Wingdings 3" pitchFamily="18" charset="2"/>
              <a:buNone/>
            </a:pPr>
            <a:endParaRPr lang="et-EE" sz="1400" dirty="0" smtClean="0">
              <a:solidFill>
                <a:srgbClr val="002060"/>
              </a:solidFill>
            </a:endParaRPr>
          </a:p>
          <a:p>
            <a:pPr>
              <a:buFont typeface="Wingdings 3" pitchFamily="18" charset="2"/>
              <a:buNone/>
            </a:pPr>
            <a:r>
              <a:rPr lang="et-EE" sz="5400" dirty="0" smtClean="0">
                <a:solidFill>
                  <a:srgbClr val="FF0000"/>
                </a:solidFill>
              </a:rPr>
              <a:t> </a:t>
            </a:r>
            <a:r>
              <a:rPr lang="et-EE" sz="5400" dirty="0" smtClean="0">
                <a:solidFill>
                  <a:srgbClr val="0070C0"/>
                </a:solidFill>
              </a:rPr>
              <a:t>hinded, tunnistused</a:t>
            </a:r>
            <a:endParaRPr lang="et-EE" sz="5400" dirty="0" smtClean="0">
              <a:solidFill>
                <a:srgbClr val="FF0000"/>
              </a:solidFill>
            </a:endParaRPr>
          </a:p>
          <a:p>
            <a:pPr>
              <a:buFont typeface="Wingdings 3" pitchFamily="18" charset="2"/>
              <a:buNone/>
            </a:pPr>
            <a:endParaRPr lang="et-EE" dirty="0" smtClean="0"/>
          </a:p>
        </p:txBody>
      </p:sp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>
            <a:normAutofit/>
          </a:bodyPr>
          <a:lstStyle/>
          <a:p>
            <a:pPr>
              <a:defRPr/>
            </a:pPr>
            <a:r>
              <a:rPr lang="et-EE" sz="5400" dirty="0" smtClean="0">
                <a:solidFill>
                  <a:srgbClr val="0070C0"/>
                </a:solidFill>
                <a:effectLst/>
              </a:rPr>
              <a:t>Trimestrid 2018/19</a:t>
            </a:r>
            <a:endParaRPr lang="et-EE" sz="5400" dirty="0">
              <a:solidFill>
                <a:srgbClr val="0070C0"/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u kohatäide 1"/>
          <p:cNvSpPr>
            <a:spLocks noGrp="1"/>
          </p:cNvSpPr>
          <p:nvPr>
            <p:ph idx="1"/>
          </p:nvPr>
        </p:nvSpPr>
        <p:spPr>
          <a:xfrm>
            <a:off x="251520" y="1484784"/>
            <a:ext cx="8712968" cy="4522316"/>
          </a:xfrm>
        </p:spPr>
        <p:txBody>
          <a:bodyPr>
            <a:normAutofit/>
          </a:bodyPr>
          <a:lstStyle/>
          <a:p>
            <a:pPr fontAlgn="base">
              <a:buNone/>
            </a:pPr>
            <a:r>
              <a:rPr lang="et-EE" sz="3800" dirty="0" smtClean="0"/>
              <a:t>Esimene vaheaeg 22.10-28.10</a:t>
            </a:r>
          </a:p>
          <a:p>
            <a:pPr fontAlgn="base">
              <a:buNone/>
            </a:pPr>
            <a:r>
              <a:rPr lang="et-EE" sz="3800" dirty="0" smtClean="0"/>
              <a:t>Teine vaheaeg 24.12-6.01</a:t>
            </a:r>
          </a:p>
          <a:p>
            <a:pPr fontAlgn="base">
              <a:buNone/>
            </a:pPr>
            <a:r>
              <a:rPr lang="et-EE" sz="3800" dirty="0" smtClean="0"/>
              <a:t>Kolmas vaheaeg 25.02-3.03</a:t>
            </a:r>
          </a:p>
          <a:p>
            <a:pPr fontAlgn="base">
              <a:buNone/>
            </a:pPr>
            <a:r>
              <a:rPr lang="et-EE" sz="3800" dirty="0" smtClean="0"/>
              <a:t>Neljas vaheaeg 22.04-28.04</a:t>
            </a:r>
          </a:p>
          <a:p>
            <a:pPr fontAlgn="base">
              <a:buNone/>
            </a:pPr>
            <a:r>
              <a:rPr lang="et-EE" sz="3800" dirty="0" smtClean="0"/>
              <a:t>Suvevaheaeg (va 9.kl)</a:t>
            </a:r>
            <a:r>
              <a:rPr lang="et-EE" sz="3800" dirty="0" smtClean="0">
                <a:solidFill>
                  <a:srgbClr val="FF0000"/>
                </a:solidFill>
              </a:rPr>
              <a:t> 8.06-31.08</a:t>
            </a:r>
          </a:p>
          <a:p>
            <a:pPr fontAlgn="base">
              <a:buNone/>
            </a:pPr>
            <a:r>
              <a:rPr lang="et-EE" sz="3200" dirty="0" smtClean="0"/>
              <a:t> </a:t>
            </a:r>
          </a:p>
          <a:p>
            <a:pPr>
              <a:buNone/>
            </a:pPr>
            <a:endParaRPr lang="et-EE" sz="3200" dirty="0"/>
          </a:p>
        </p:txBody>
      </p:sp>
      <p:sp>
        <p:nvSpPr>
          <p:cNvPr id="3" name="Pealkiri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t-EE" sz="5400" dirty="0" smtClean="0">
                <a:solidFill>
                  <a:srgbClr val="0070C0"/>
                </a:solidFill>
                <a:effectLst/>
              </a:rPr>
              <a:t>Koolivaheajad 2018/19</a:t>
            </a:r>
            <a:endParaRPr lang="et-EE" sz="5400" dirty="0">
              <a:solidFill>
                <a:srgbClr val="0070C0"/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isu kohatäide 10"/>
          <p:cNvGraphicFramePr>
            <a:graphicFrameLocks/>
          </p:cNvGraphicFramePr>
          <p:nvPr/>
        </p:nvGraphicFramePr>
        <p:xfrm>
          <a:off x="0" y="990600"/>
          <a:ext cx="9144000" cy="5867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t-EE" sz="6000" dirty="0" smtClean="0">
                <a:solidFill>
                  <a:srgbClr val="0070C0"/>
                </a:solidFill>
              </a:rPr>
              <a:t>Tänan!</a:t>
            </a:r>
            <a:endParaRPr lang="et-EE" sz="6000" dirty="0">
              <a:solidFill>
                <a:srgbClr val="0070C0"/>
              </a:solidFill>
            </a:endParaRPr>
          </a:p>
        </p:txBody>
      </p:sp>
      <p:sp>
        <p:nvSpPr>
          <p:cNvPr id="3" name="Alapealkiri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t-EE" sz="4000" b="1" dirty="0" smtClean="0"/>
          </a:p>
          <a:p>
            <a:endParaRPr lang="et-E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1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1124744"/>
            <a:ext cx="8139942" cy="4680520"/>
          </a:xfrm>
        </p:spPr>
        <p:txBody>
          <a:bodyPr>
            <a:normAutofit/>
          </a:bodyPr>
          <a:lstStyle/>
          <a:p>
            <a:pPr lvl="0">
              <a:buNone/>
            </a:pPr>
            <a:endParaRPr lang="et-EE" sz="4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624078" indent="-514350">
              <a:buNone/>
            </a:pPr>
            <a:r>
              <a:rPr lang="et-EE" sz="4000" dirty="0" smtClean="0"/>
              <a:t>1. Kokkuvõte 2017/18. õppeaastast</a:t>
            </a:r>
          </a:p>
          <a:p>
            <a:pPr marL="624078" indent="-514350">
              <a:buNone/>
            </a:pPr>
            <a:r>
              <a:rPr lang="et-EE" sz="4000" dirty="0" smtClean="0"/>
              <a:t>2. Kokkuvõte vanematekogu tööst 2017/18</a:t>
            </a:r>
          </a:p>
          <a:p>
            <a:pPr marL="624078" indent="-514350">
              <a:buNone/>
            </a:pPr>
            <a:r>
              <a:rPr lang="et-EE" sz="4000" dirty="0" smtClean="0"/>
              <a:t>3. Hoolekogu valimine</a:t>
            </a:r>
          </a:p>
          <a:p>
            <a:pPr marL="444500" indent="-444500">
              <a:buFont typeface="Times New Roman" pitchFamily="18" charset="0"/>
              <a:buNone/>
            </a:pPr>
            <a:endParaRPr lang="et-EE" sz="4000" b="1" dirty="0"/>
          </a:p>
          <a:p>
            <a:pPr marL="444500" indent="-444500">
              <a:buFont typeface="Times New Roman" pitchFamily="18" charset="0"/>
              <a:buNone/>
            </a:pPr>
            <a:endParaRPr lang="en-US" sz="3600" b="1" dirty="0"/>
          </a:p>
        </p:txBody>
      </p:sp>
      <p:sp>
        <p:nvSpPr>
          <p:cNvPr id="191490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214290"/>
            <a:ext cx="8104216" cy="1143008"/>
          </a:xfrm>
        </p:spPr>
        <p:txBody>
          <a:bodyPr>
            <a:normAutofit/>
          </a:bodyPr>
          <a:lstStyle/>
          <a:p>
            <a:r>
              <a:rPr lang="et-EE" sz="4400" b="1" dirty="0" smtClean="0">
                <a:solidFill>
                  <a:srgbClr val="0070C0"/>
                </a:solidFill>
                <a:effectLst/>
              </a:rPr>
              <a:t>Päevakord</a:t>
            </a:r>
            <a:endParaRPr lang="en-US" sz="4400" dirty="0">
              <a:solidFill>
                <a:srgbClr val="0070C0"/>
              </a:solidFill>
              <a:effectLst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ealkiri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t-EE" dirty="0" smtClean="0">
                <a:solidFill>
                  <a:srgbClr val="0070C0"/>
                </a:solidFill>
                <a:effectLst/>
              </a:rPr>
              <a:t>Kokkuvõte õppetööst  I-III KA</a:t>
            </a:r>
            <a:endParaRPr lang="et-EE" dirty="0">
              <a:solidFill>
                <a:srgbClr val="0070C0"/>
              </a:solidFill>
              <a:effectLst/>
            </a:endParaRPr>
          </a:p>
        </p:txBody>
      </p:sp>
      <p:graphicFrame>
        <p:nvGraphicFramePr>
          <p:cNvPr id="4" name="Tabel 3"/>
          <p:cNvGraphicFramePr>
            <a:graphicFrameLocks noGrp="1"/>
          </p:cNvGraphicFramePr>
          <p:nvPr/>
        </p:nvGraphicFramePr>
        <p:xfrm>
          <a:off x="611560" y="1412776"/>
          <a:ext cx="7848872" cy="3375198"/>
        </p:xfrm>
        <a:graphic>
          <a:graphicData uri="http://schemas.openxmlformats.org/drawingml/2006/table">
            <a:tbl>
              <a:tblPr/>
              <a:tblGrid>
                <a:gridCol w="864096"/>
                <a:gridCol w="720080"/>
                <a:gridCol w="983359"/>
                <a:gridCol w="742583"/>
                <a:gridCol w="938354"/>
                <a:gridCol w="1152128"/>
                <a:gridCol w="1152128"/>
                <a:gridCol w="1296144"/>
              </a:tblGrid>
              <a:tr h="440725">
                <a:tc>
                  <a:txBody>
                    <a:bodyPr/>
                    <a:lstStyle/>
                    <a:p>
                      <a:pPr algn="l" fontAlgn="b"/>
                      <a:r>
                        <a:rPr lang="et-EE" sz="2400" b="0" i="0" u="none" strike="noStrike" dirty="0">
                          <a:latin typeface="Arial"/>
                        </a:rPr>
                        <a:t>Klass</a:t>
                      </a:r>
                    </a:p>
                  </a:txBody>
                  <a:tcPr marL="7088" marR="7088" marT="708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t-EE" sz="2400" b="0" i="0" u="none" strike="noStrike" dirty="0" err="1" smtClean="0">
                          <a:latin typeface="Arial"/>
                        </a:rPr>
                        <a:t>Õp</a:t>
                      </a:r>
                      <a:r>
                        <a:rPr lang="et-EE" sz="2400" b="0" i="0" u="none" strike="noStrike" dirty="0" smtClean="0">
                          <a:latin typeface="Arial"/>
                        </a:rPr>
                        <a:t> õa algul</a:t>
                      </a:r>
                      <a:endParaRPr lang="et-EE" sz="2400" b="0" i="0" u="none" strike="noStrike" dirty="0">
                        <a:latin typeface="Arial"/>
                      </a:endParaRPr>
                    </a:p>
                  </a:txBody>
                  <a:tcPr marL="7088" marR="7088" marT="708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t-EE" sz="2400" b="0" i="0" u="none" strike="noStrike" dirty="0" err="1" smtClean="0">
                          <a:latin typeface="Arial"/>
                        </a:rPr>
                        <a:t>Õp.arv</a:t>
                      </a:r>
                      <a:r>
                        <a:rPr lang="et-EE" sz="2400" b="0" i="0" u="none" strike="noStrike" dirty="0" smtClean="0">
                          <a:latin typeface="Arial"/>
                        </a:rPr>
                        <a:t> õa lõpul</a:t>
                      </a:r>
                      <a:endParaRPr lang="et-EE" sz="2400" b="0" i="0" u="none" strike="noStrike" dirty="0">
                        <a:latin typeface="Arial"/>
                      </a:endParaRPr>
                    </a:p>
                  </a:txBody>
                  <a:tcPr marL="7088" marR="7088" marT="708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t-EE" sz="2400" b="0" i="0" u="none" strike="noStrike" dirty="0" smtClean="0">
                          <a:latin typeface="Arial"/>
                        </a:rPr>
                        <a:t>Aine-    kiitus  kiri</a:t>
                      </a:r>
                      <a:endParaRPr lang="et-EE" sz="2400" b="0" i="0" u="none" strike="noStrike" dirty="0">
                        <a:latin typeface="Arial"/>
                      </a:endParaRPr>
                    </a:p>
                  </a:txBody>
                  <a:tcPr marL="7088" marR="7088" marT="708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t-EE" sz="2400" b="0" i="0" u="none" strike="noStrike" dirty="0" smtClean="0">
                          <a:latin typeface="Arial"/>
                        </a:rPr>
                        <a:t>Kiitus-</a:t>
                      </a:r>
                    </a:p>
                    <a:p>
                      <a:pPr algn="l" fontAlgn="b"/>
                      <a:r>
                        <a:rPr lang="et-EE" sz="2400" b="0" i="0" u="none" strike="noStrike" dirty="0" smtClean="0">
                          <a:latin typeface="Arial"/>
                        </a:rPr>
                        <a:t>kiri</a:t>
                      </a:r>
                      <a:endParaRPr lang="et-EE" sz="2400" b="0" i="0" u="none" strike="noStrike" dirty="0">
                        <a:latin typeface="Arial"/>
                      </a:endParaRPr>
                    </a:p>
                  </a:txBody>
                  <a:tcPr marL="7088" marR="7088" marT="708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t-EE" sz="2400" b="0" i="0" u="none" strike="noStrike" dirty="0" smtClean="0">
                          <a:latin typeface="Arial"/>
                        </a:rPr>
                        <a:t>“5</a:t>
                      </a:r>
                      <a:r>
                        <a:rPr lang="et-EE" sz="2400" b="0" i="0" u="none" strike="noStrike" dirty="0">
                          <a:latin typeface="Arial"/>
                        </a:rPr>
                        <a:t>" </a:t>
                      </a:r>
                      <a:r>
                        <a:rPr lang="et-EE" sz="2400" b="0" i="0" u="none" strike="noStrike" dirty="0" smtClean="0">
                          <a:latin typeface="Arial"/>
                        </a:rPr>
                        <a:t>ja   “4”, “5”</a:t>
                      </a:r>
                      <a:endParaRPr lang="et-EE" sz="2400" b="0" i="0" u="none" strike="noStrike" dirty="0">
                        <a:latin typeface="Arial"/>
                      </a:endParaRPr>
                    </a:p>
                  </a:txBody>
                  <a:tcPr marL="7088" marR="7088" marT="708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t-EE" sz="2400" b="0" i="0" u="none" strike="noStrike" dirty="0" smtClean="0">
                          <a:latin typeface="Arial"/>
                        </a:rPr>
                        <a:t>Lõpetas klassi</a:t>
                      </a:r>
                      <a:endParaRPr lang="et-EE" sz="2400" b="0" i="0" u="none" strike="noStrike" dirty="0">
                        <a:latin typeface="Arial"/>
                      </a:endParaRPr>
                    </a:p>
                  </a:txBody>
                  <a:tcPr marL="7088" marR="7088" marT="708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t-EE" sz="2400" b="0" i="0" u="none" strike="noStrike" dirty="0" err="1" smtClean="0">
                          <a:latin typeface="Arial"/>
                        </a:rPr>
                        <a:t>Kordamaei</a:t>
                      </a:r>
                      <a:r>
                        <a:rPr lang="et-EE" sz="2400" b="0" i="0" u="none" strike="noStrike" dirty="0" smtClean="0">
                          <a:latin typeface="Arial"/>
                        </a:rPr>
                        <a:t> lõpeta</a:t>
                      </a:r>
                      <a:endParaRPr lang="et-EE" sz="2400" b="0" i="0" u="none" strike="noStrike" dirty="0">
                        <a:latin typeface="Arial"/>
                      </a:endParaRPr>
                    </a:p>
                  </a:txBody>
                  <a:tcPr marL="7088" marR="7088" marT="708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</a:tr>
              <a:tr h="454166">
                <a:tc>
                  <a:txBody>
                    <a:bodyPr/>
                    <a:lstStyle/>
                    <a:p>
                      <a:pPr algn="ctr" fontAlgn="b"/>
                      <a:r>
                        <a:rPr lang="et-EE" sz="2800" b="1" i="0" u="none" strike="noStrike" dirty="0" smtClean="0">
                          <a:solidFill>
                            <a:srgbClr val="333399"/>
                          </a:solidFill>
                          <a:latin typeface="Arial"/>
                        </a:rPr>
                        <a:t>I</a:t>
                      </a:r>
                      <a:r>
                        <a:rPr lang="et-EE" sz="2800" b="1" i="0" u="none" strike="noStrike" baseline="0" dirty="0" smtClean="0">
                          <a:solidFill>
                            <a:srgbClr val="333399"/>
                          </a:solidFill>
                          <a:latin typeface="Arial"/>
                        </a:rPr>
                        <a:t> ka</a:t>
                      </a:r>
                      <a:endParaRPr lang="et-EE" sz="2800" b="1" i="0" u="none" strike="noStrike" dirty="0">
                        <a:solidFill>
                          <a:srgbClr val="333399"/>
                        </a:solidFill>
                        <a:latin typeface="Arial"/>
                      </a:endParaRPr>
                    </a:p>
                  </a:txBody>
                  <a:tcPr marL="7088" marR="7088" marT="708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2800" b="1" i="0" u="none" strike="noStrike" dirty="0" smtClean="0">
                          <a:solidFill>
                            <a:srgbClr val="333399"/>
                          </a:solidFill>
                          <a:latin typeface="Arial"/>
                        </a:rPr>
                        <a:t>151</a:t>
                      </a:r>
                      <a:endParaRPr lang="et-EE" sz="2800" b="1" i="0" u="none" strike="noStrike" dirty="0">
                        <a:solidFill>
                          <a:srgbClr val="333399"/>
                        </a:solidFill>
                        <a:latin typeface="Arial"/>
                      </a:endParaRPr>
                    </a:p>
                  </a:txBody>
                  <a:tcPr marL="7088" marR="7088" marT="708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2800" b="1" i="0" u="none" strike="noStrike" dirty="0" smtClean="0">
                          <a:solidFill>
                            <a:srgbClr val="333399"/>
                          </a:solidFill>
                          <a:latin typeface="Arial"/>
                        </a:rPr>
                        <a:t>148</a:t>
                      </a:r>
                      <a:endParaRPr lang="et-EE" sz="2800" b="1" i="0" u="none" strike="noStrike" dirty="0">
                        <a:solidFill>
                          <a:srgbClr val="333399"/>
                        </a:solidFill>
                        <a:latin typeface="Arial"/>
                      </a:endParaRPr>
                    </a:p>
                  </a:txBody>
                  <a:tcPr marL="7088" marR="7088" marT="708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t-EE" sz="2800" b="1" i="0" u="none" strike="noStrike" dirty="0">
                        <a:solidFill>
                          <a:srgbClr val="333399"/>
                        </a:solidFill>
                        <a:latin typeface="Arial"/>
                      </a:endParaRPr>
                    </a:p>
                  </a:txBody>
                  <a:tcPr marL="7088" marR="7088" marT="708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2800" b="1" i="0" u="none" strike="noStrike" dirty="0" smtClean="0">
                          <a:solidFill>
                            <a:srgbClr val="333399"/>
                          </a:solidFill>
                          <a:latin typeface="Arial"/>
                        </a:rPr>
                        <a:t>63</a:t>
                      </a:r>
                      <a:endParaRPr lang="et-EE" sz="2800" b="1" i="0" u="none" strike="noStrike" dirty="0">
                        <a:solidFill>
                          <a:srgbClr val="333399"/>
                        </a:solidFill>
                        <a:latin typeface="Arial"/>
                      </a:endParaRPr>
                    </a:p>
                  </a:txBody>
                  <a:tcPr marL="7088" marR="7088" marT="708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2800" b="1" i="0" u="none" strike="noStrike" dirty="0" smtClean="0">
                          <a:solidFill>
                            <a:srgbClr val="333399"/>
                          </a:solidFill>
                          <a:latin typeface="Arial"/>
                        </a:rPr>
                        <a:t>119</a:t>
                      </a:r>
                      <a:endParaRPr lang="et-EE" sz="2800" b="1" i="0" u="none" strike="noStrike" dirty="0">
                        <a:solidFill>
                          <a:srgbClr val="333399"/>
                        </a:solidFill>
                        <a:latin typeface="Arial"/>
                      </a:endParaRPr>
                    </a:p>
                  </a:txBody>
                  <a:tcPr marL="7088" marR="7088" marT="708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2800" b="1" i="0" u="none" strike="noStrike" dirty="0" smtClean="0">
                          <a:solidFill>
                            <a:srgbClr val="333399"/>
                          </a:solidFill>
                          <a:latin typeface="Arial"/>
                        </a:rPr>
                        <a:t>148</a:t>
                      </a:r>
                      <a:endParaRPr lang="et-EE" sz="2800" b="1" i="0" u="none" strike="noStrike" dirty="0">
                        <a:solidFill>
                          <a:srgbClr val="333399"/>
                        </a:solidFill>
                        <a:latin typeface="Arial"/>
                      </a:endParaRPr>
                    </a:p>
                  </a:txBody>
                  <a:tcPr marL="7088" marR="7088" marT="708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t-EE" sz="2800" b="1" i="0" u="none" strike="noStrike" dirty="0">
                        <a:solidFill>
                          <a:srgbClr val="333399"/>
                        </a:solidFill>
                        <a:latin typeface="Arial"/>
                      </a:endParaRPr>
                    </a:p>
                  </a:txBody>
                  <a:tcPr marL="7088" marR="7088" marT="708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454166">
                <a:tc>
                  <a:txBody>
                    <a:bodyPr/>
                    <a:lstStyle/>
                    <a:p>
                      <a:pPr algn="ctr" fontAlgn="b"/>
                      <a:r>
                        <a:rPr lang="et-EE" sz="2800" b="1" i="0" u="none" strike="noStrike" dirty="0" smtClean="0">
                          <a:solidFill>
                            <a:srgbClr val="333399"/>
                          </a:solidFill>
                          <a:latin typeface="Arial"/>
                        </a:rPr>
                        <a:t>II</a:t>
                      </a:r>
                      <a:r>
                        <a:rPr lang="et-EE" sz="2800" b="1" i="0" u="none" strike="noStrike" baseline="0" dirty="0" smtClean="0">
                          <a:solidFill>
                            <a:srgbClr val="333399"/>
                          </a:solidFill>
                          <a:latin typeface="Arial"/>
                        </a:rPr>
                        <a:t> ka</a:t>
                      </a:r>
                      <a:endParaRPr lang="et-EE" sz="2800" b="1" i="0" u="none" strike="noStrike" dirty="0">
                        <a:solidFill>
                          <a:srgbClr val="333399"/>
                        </a:solidFill>
                        <a:latin typeface="Arial"/>
                      </a:endParaRPr>
                    </a:p>
                  </a:txBody>
                  <a:tcPr marL="7088" marR="7088" marT="70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2800" b="1" i="0" u="none" strike="noStrike" dirty="0" smtClean="0">
                          <a:solidFill>
                            <a:srgbClr val="333399"/>
                          </a:solidFill>
                          <a:latin typeface="Arial"/>
                        </a:rPr>
                        <a:t>160</a:t>
                      </a:r>
                      <a:endParaRPr lang="et-EE" sz="2800" b="1" i="0" u="none" strike="noStrike" dirty="0">
                        <a:solidFill>
                          <a:srgbClr val="333399"/>
                        </a:solidFill>
                        <a:latin typeface="Arial"/>
                      </a:endParaRPr>
                    </a:p>
                  </a:txBody>
                  <a:tcPr marL="7088" marR="7088" marT="70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2800" b="1" i="0" u="none" strike="noStrike" dirty="0" smtClean="0">
                          <a:solidFill>
                            <a:srgbClr val="333399"/>
                          </a:solidFill>
                          <a:latin typeface="Arial"/>
                        </a:rPr>
                        <a:t>159</a:t>
                      </a:r>
                      <a:endParaRPr lang="et-EE" sz="2800" b="1" i="0" u="none" strike="noStrike" dirty="0">
                        <a:solidFill>
                          <a:srgbClr val="333399"/>
                        </a:solidFill>
                        <a:latin typeface="Arial"/>
                      </a:endParaRPr>
                    </a:p>
                  </a:txBody>
                  <a:tcPr marL="7088" marR="7088" marT="70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2800" b="1" i="0" u="none" strike="noStrike" dirty="0" smtClean="0">
                          <a:solidFill>
                            <a:srgbClr val="333399"/>
                          </a:solidFill>
                          <a:latin typeface="Arial"/>
                        </a:rPr>
                        <a:t>5</a:t>
                      </a:r>
                      <a:endParaRPr lang="et-EE" sz="2800" b="1" i="0" u="none" strike="noStrike" dirty="0">
                        <a:solidFill>
                          <a:srgbClr val="333399"/>
                        </a:solidFill>
                        <a:latin typeface="Arial"/>
                      </a:endParaRPr>
                    </a:p>
                  </a:txBody>
                  <a:tcPr marL="7088" marR="7088" marT="70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2800" b="1" i="0" u="none" strike="noStrike" dirty="0" smtClean="0">
                          <a:solidFill>
                            <a:srgbClr val="333399"/>
                          </a:solidFill>
                          <a:latin typeface="Arial"/>
                        </a:rPr>
                        <a:t>34</a:t>
                      </a:r>
                      <a:endParaRPr lang="et-EE" sz="2800" b="1" i="0" u="none" strike="noStrike" dirty="0">
                        <a:solidFill>
                          <a:srgbClr val="333399"/>
                        </a:solidFill>
                        <a:latin typeface="Arial"/>
                      </a:endParaRPr>
                    </a:p>
                  </a:txBody>
                  <a:tcPr marL="7088" marR="7088" marT="70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2800" b="1" i="0" u="none" strike="noStrike" dirty="0" smtClean="0">
                          <a:solidFill>
                            <a:srgbClr val="333399"/>
                          </a:solidFill>
                          <a:latin typeface="Arial"/>
                        </a:rPr>
                        <a:t>103</a:t>
                      </a:r>
                      <a:endParaRPr lang="et-EE" sz="2800" b="1" i="0" u="none" strike="noStrike" dirty="0">
                        <a:solidFill>
                          <a:srgbClr val="333399"/>
                        </a:solidFill>
                        <a:latin typeface="Arial"/>
                      </a:endParaRPr>
                    </a:p>
                  </a:txBody>
                  <a:tcPr marL="7088" marR="7088" marT="70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2800" b="1" i="0" u="none" strike="noStrike" dirty="0" smtClean="0">
                          <a:solidFill>
                            <a:srgbClr val="333399"/>
                          </a:solidFill>
                          <a:latin typeface="Arial"/>
                        </a:rPr>
                        <a:t>158</a:t>
                      </a:r>
                      <a:endParaRPr lang="et-EE" sz="2800" b="1" i="0" u="none" strike="noStrike" dirty="0">
                        <a:solidFill>
                          <a:srgbClr val="333399"/>
                        </a:solidFill>
                        <a:latin typeface="Arial"/>
                      </a:endParaRPr>
                    </a:p>
                  </a:txBody>
                  <a:tcPr marL="7088" marR="7088" marT="70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2800" b="1" i="0" u="none" strike="noStrike" dirty="0" smtClean="0">
                          <a:solidFill>
                            <a:srgbClr val="333399"/>
                          </a:solidFill>
                          <a:latin typeface="Arial"/>
                        </a:rPr>
                        <a:t>1</a:t>
                      </a:r>
                      <a:endParaRPr lang="et-EE" sz="2800" b="1" i="0" u="none" strike="noStrike" dirty="0">
                        <a:solidFill>
                          <a:srgbClr val="333399"/>
                        </a:solidFill>
                        <a:latin typeface="Arial"/>
                      </a:endParaRPr>
                    </a:p>
                  </a:txBody>
                  <a:tcPr marL="7088" marR="7088" marT="70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454166">
                <a:tc>
                  <a:txBody>
                    <a:bodyPr/>
                    <a:lstStyle/>
                    <a:p>
                      <a:pPr algn="ctr" fontAlgn="b"/>
                      <a:r>
                        <a:rPr lang="et-EE" sz="2800" b="1" i="0" u="none" strike="noStrike" dirty="0" smtClean="0">
                          <a:solidFill>
                            <a:srgbClr val="333399"/>
                          </a:solidFill>
                          <a:latin typeface="Arial"/>
                        </a:rPr>
                        <a:t>III</a:t>
                      </a:r>
                      <a:r>
                        <a:rPr lang="et-EE" sz="2800" b="1" i="0" u="none" strike="noStrike" baseline="0" dirty="0" smtClean="0">
                          <a:solidFill>
                            <a:srgbClr val="333399"/>
                          </a:solidFill>
                          <a:latin typeface="Arial"/>
                        </a:rPr>
                        <a:t> ka</a:t>
                      </a:r>
                      <a:endParaRPr lang="et-EE" sz="2800" b="1" i="0" u="none" strike="noStrike" dirty="0">
                        <a:solidFill>
                          <a:srgbClr val="333399"/>
                        </a:solidFill>
                        <a:latin typeface="Arial"/>
                      </a:endParaRPr>
                    </a:p>
                  </a:txBody>
                  <a:tcPr marL="7088" marR="7088" marT="70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2800" b="1" i="0" u="none" strike="noStrike" dirty="0" smtClean="0">
                          <a:solidFill>
                            <a:srgbClr val="333399"/>
                          </a:solidFill>
                          <a:latin typeface="Arial"/>
                        </a:rPr>
                        <a:t>282</a:t>
                      </a:r>
                      <a:endParaRPr lang="et-EE" sz="2800" b="1" i="0" u="none" strike="noStrike" dirty="0">
                        <a:solidFill>
                          <a:srgbClr val="333399"/>
                        </a:solidFill>
                        <a:latin typeface="Arial"/>
                      </a:endParaRPr>
                    </a:p>
                  </a:txBody>
                  <a:tcPr marL="7088" marR="7088" marT="70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2800" b="1" i="0" u="none" strike="noStrike" dirty="0" smtClean="0">
                          <a:solidFill>
                            <a:srgbClr val="333399"/>
                          </a:solidFill>
                          <a:latin typeface="Arial"/>
                        </a:rPr>
                        <a:t>278</a:t>
                      </a:r>
                      <a:endParaRPr lang="et-EE" sz="2800" b="1" i="0" u="none" strike="noStrike" dirty="0">
                        <a:solidFill>
                          <a:srgbClr val="333399"/>
                        </a:solidFill>
                        <a:latin typeface="Arial"/>
                      </a:endParaRPr>
                    </a:p>
                  </a:txBody>
                  <a:tcPr marL="7088" marR="7088" marT="70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2800" b="1" i="0" u="none" strike="noStrike" dirty="0" smtClean="0">
                          <a:solidFill>
                            <a:srgbClr val="333399"/>
                          </a:solidFill>
                          <a:latin typeface="Arial"/>
                        </a:rPr>
                        <a:t>52</a:t>
                      </a:r>
                      <a:endParaRPr lang="et-EE" sz="2800" b="1" i="0" u="none" strike="noStrike" dirty="0">
                        <a:solidFill>
                          <a:srgbClr val="333399"/>
                        </a:solidFill>
                        <a:latin typeface="Arial"/>
                      </a:endParaRPr>
                    </a:p>
                  </a:txBody>
                  <a:tcPr marL="7088" marR="7088" marT="70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2800" b="1" i="0" u="none" strike="noStrike" dirty="0" smtClean="0">
                          <a:solidFill>
                            <a:srgbClr val="333399"/>
                          </a:solidFill>
                          <a:latin typeface="Arial"/>
                        </a:rPr>
                        <a:t>18</a:t>
                      </a:r>
                      <a:endParaRPr lang="et-EE" sz="2800" b="1" i="0" u="none" strike="noStrike" dirty="0">
                        <a:solidFill>
                          <a:srgbClr val="333399"/>
                        </a:solidFill>
                        <a:latin typeface="Arial"/>
                      </a:endParaRPr>
                    </a:p>
                  </a:txBody>
                  <a:tcPr marL="7088" marR="7088" marT="70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2800" b="1" i="0" u="none" strike="noStrike" dirty="0" smtClean="0">
                          <a:solidFill>
                            <a:srgbClr val="333399"/>
                          </a:solidFill>
                          <a:latin typeface="Arial"/>
                        </a:rPr>
                        <a:t>111</a:t>
                      </a:r>
                      <a:endParaRPr lang="et-EE" sz="2800" b="1" i="0" u="none" strike="noStrike" dirty="0">
                        <a:solidFill>
                          <a:srgbClr val="333399"/>
                        </a:solidFill>
                        <a:latin typeface="Arial"/>
                      </a:endParaRPr>
                    </a:p>
                  </a:txBody>
                  <a:tcPr marL="7088" marR="7088" marT="70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2800" b="1" i="0" u="none" strike="noStrike" dirty="0" smtClean="0">
                          <a:solidFill>
                            <a:srgbClr val="333399"/>
                          </a:solidFill>
                          <a:latin typeface="Arial"/>
                        </a:rPr>
                        <a:t>276</a:t>
                      </a:r>
                      <a:endParaRPr lang="et-EE" sz="2800" b="1" i="0" u="none" strike="noStrike" dirty="0">
                        <a:solidFill>
                          <a:srgbClr val="333399"/>
                        </a:solidFill>
                        <a:latin typeface="Arial"/>
                      </a:endParaRPr>
                    </a:p>
                  </a:txBody>
                  <a:tcPr marL="7088" marR="7088" marT="70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2800" b="1" i="0" u="none" strike="noStrike" dirty="0" smtClean="0">
                          <a:solidFill>
                            <a:srgbClr val="333399"/>
                          </a:solidFill>
                          <a:latin typeface="Arial"/>
                        </a:rPr>
                        <a:t>2</a:t>
                      </a:r>
                      <a:endParaRPr lang="et-EE" sz="2800" b="1" i="0" u="none" strike="noStrike" dirty="0">
                        <a:solidFill>
                          <a:srgbClr val="333399"/>
                        </a:solidFill>
                        <a:latin typeface="Arial"/>
                      </a:endParaRPr>
                    </a:p>
                  </a:txBody>
                  <a:tcPr marL="7088" marR="7088" marT="70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454166">
                <a:tc>
                  <a:txBody>
                    <a:bodyPr/>
                    <a:lstStyle/>
                    <a:p>
                      <a:pPr algn="ctr" fontAlgn="b"/>
                      <a:r>
                        <a:rPr lang="et-EE" sz="2000" b="1" i="0" u="none" strike="noStrike" dirty="0">
                          <a:solidFill>
                            <a:srgbClr val="002060"/>
                          </a:solidFill>
                          <a:latin typeface="Arial"/>
                        </a:rPr>
                        <a:t>Kokku</a:t>
                      </a:r>
                    </a:p>
                  </a:txBody>
                  <a:tcPr marL="7088" marR="7088" marT="708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2800" b="1" i="0" u="none" strike="noStrike" dirty="0" smtClean="0">
                          <a:solidFill>
                            <a:srgbClr val="002060"/>
                          </a:solidFill>
                          <a:latin typeface="Arial"/>
                        </a:rPr>
                        <a:t>593</a:t>
                      </a:r>
                      <a:endParaRPr lang="et-EE" sz="2800" b="1" i="0" u="none" strike="noStrike" dirty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7088" marR="7088" marT="708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2800" b="1" i="0" u="none" strike="noStrike" dirty="0" smtClean="0">
                          <a:solidFill>
                            <a:srgbClr val="002060"/>
                          </a:solidFill>
                          <a:latin typeface="Arial"/>
                        </a:rPr>
                        <a:t>585</a:t>
                      </a:r>
                      <a:endParaRPr lang="et-EE" sz="2800" b="1" i="0" u="none" strike="noStrike" dirty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7088" marR="7088" marT="708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2800" b="1" i="0" u="none" strike="noStrike" dirty="0" smtClean="0">
                          <a:solidFill>
                            <a:srgbClr val="002060"/>
                          </a:solidFill>
                          <a:latin typeface="Arial"/>
                        </a:rPr>
                        <a:t>57</a:t>
                      </a:r>
                      <a:endParaRPr lang="et-EE" sz="2800" b="1" i="0" u="none" strike="noStrike" dirty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7088" marR="7088" marT="708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2800" b="1" i="0" u="none" strike="noStrike" dirty="0" smtClean="0">
                          <a:solidFill>
                            <a:srgbClr val="002060"/>
                          </a:solidFill>
                          <a:latin typeface="Arial"/>
                        </a:rPr>
                        <a:t>115</a:t>
                      </a:r>
                      <a:endParaRPr lang="et-EE" sz="2800" b="1" i="0" u="none" strike="noStrike" dirty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7088" marR="7088" marT="708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2800" b="1" i="0" u="none" strike="noStrike" dirty="0" smtClean="0">
                          <a:solidFill>
                            <a:srgbClr val="002060"/>
                          </a:solidFill>
                          <a:latin typeface="Arial"/>
                        </a:rPr>
                        <a:t>333</a:t>
                      </a:r>
                      <a:endParaRPr lang="et-EE" sz="2800" b="1" i="0" u="none" strike="noStrike" dirty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7088" marR="7088" marT="708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2800" b="1" i="0" u="none" strike="noStrike" dirty="0" smtClean="0">
                          <a:solidFill>
                            <a:srgbClr val="002060"/>
                          </a:solidFill>
                          <a:latin typeface="Arial"/>
                        </a:rPr>
                        <a:t>582</a:t>
                      </a:r>
                      <a:endParaRPr lang="et-EE" sz="2800" b="1" i="0" u="none" strike="noStrike" dirty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7088" marR="7088" marT="708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2800" b="1" i="0" u="none" strike="noStrike" dirty="0" smtClean="0">
                          <a:solidFill>
                            <a:srgbClr val="002060"/>
                          </a:solidFill>
                          <a:latin typeface="Arial"/>
                        </a:rPr>
                        <a:t>3</a:t>
                      </a:r>
                      <a:endParaRPr lang="et-EE" sz="2800" b="1" i="0" u="none" strike="noStrike" dirty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7088" marR="7088" marT="708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</a:tr>
              <a:tr h="454166">
                <a:tc>
                  <a:txBody>
                    <a:bodyPr/>
                    <a:lstStyle/>
                    <a:p>
                      <a:pPr algn="l" fontAlgn="b"/>
                      <a:endParaRPr lang="et-EE" sz="2400" b="0" i="0" u="none" strike="noStrike" dirty="0">
                        <a:latin typeface="Arial"/>
                      </a:endParaRPr>
                    </a:p>
                  </a:txBody>
                  <a:tcPr marL="7088" marR="7088" marT="708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t-EE" sz="2400" b="0" i="0" u="none" strike="noStrike">
                        <a:latin typeface="Arial"/>
                      </a:endParaRPr>
                    </a:p>
                  </a:txBody>
                  <a:tcPr marL="7088" marR="7088" marT="708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t-EE" sz="2400" b="0" i="0" u="none" strike="noStrike" dirty="0">
                        <a:latin typeface="Arial"/>
                      </a:endParaRPr>
                    </a:p>
                  </a:txBody>
                  <a:tcPr marL="7088" marR="7088" marT="708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t-EE" sz="2400" b="0" i="0" u="none" strike="noStrike" dirty="0">
                        <a:latin typeface="Arial"/>
                      </a:endParaRPr>
                    </a:p>
                  </a:txBody>
                  <a:tcPr marL="7088" marR="7088" marT="708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t-EE" sz="2800" b="0" i="0" u="none" strike="noStrike" dirty="0" smtClean="0">
                          <a:latin typeface="Arial"/>
                        </a:rPr>
                        <a:t>333, so 57%</a:t>
                      </a:r>
                      <a:endParaRPr lang="et-EE" sz="2800" b="0" i="0" u="none" strike="noStrike" dirty="0">
                        <a:latin typeface="Arial"/>
                      </a:endParaRPr>
                    </a:p>
                  </a:txBody>
                  <a:tcPr marL="7088" marR="7088" marT="708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t-EE" sz="2800" b="0" i="0" u="none" strike="noStrike" dirty="0">
                        <a:latin typeface="Arial"/>
                      </a:endParaRPr>
                    </a:p>
                  </a:txBody>
                  <a:tcPr marL="7088" marR="7088" marT="708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t-EE" sz="2400" b="0" i="0" u="none" strike="noStrike" dirty="0">
                        <a:latin typeface="Arial"/>
                      </a:endParaRPr>
                    </a:p>
                  </a:txBody>
                  <a:tcPr marL="7088" marR="7088" marT="708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2800" b="0" i="0" u="none" strike="noStrike" dirty="0" smtClean="0">
                          <a:latin typeface="Arial"/>
                        </a:rPr>
                        <a:t>0,5%</a:t>
                      </a:r>
                      <a:endParaRPr lang="et-EE" sz="2800" b="0" i="0" u="none" strike="noStrike" dirty="0">
                        <a:latin typeface="Arial"/>
                      </a:endParaRPr>
                    </a:p>
                  </a:txBody>
                  <a:tcPr marL="7088" marR="7088" marT="708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u kohatäide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/>
              <a:t>9. klassi lõpetas 87 õpilast</a:t>
            </a:r>
          </a:p>
          <a:p>
            <a:pPr>
              <a:buNone/>
            </a:pPr>
            <a:r>
              <a:rPr lang="et-EE" dirty="0" smtClean="0"/>
              <a:t>        - kiitusega 6 õpilast</a:t>
            </a:r>
          </a:p>
          <a:p>
            <a:pPr>
              <a:buNone/>
            </a:pPr>
            <a:r>
              <a:rPr lang="et-EE" dirty="0" smtClean="0"/>
              <a:t>        - ainekiituskirjaga 36 õpilast</a:t>
            </a:r>
          </a:p>
          <a:p>
            <a:pPr>
              <a:buNone/>
            </a:pPr>
            <a:endParaRPr lang="et-EE" dirty="0" smtClean="0"/>
          </a:p>
          <a:p>
            <a:r>
              <a:rPr lang="et-EE" dirty="0" smtClean="0"/>
              <a:t>9. klassikursust jäi kordama 1 õpilane,         ei lõpetanud 1 õpilane</a:t>
            </a:r>
          </a:p>
          <a:p>
            <a:endParaRPr lang="et-EE" dirty="0"/>
          </a:p>
        </p:txBody>
      </p:sp>
      <p:sp>
        <p:nvSpPr>
          <p:cNvPr id="3" name="Pealkiri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>
                <a:solidFill>
                  <a:srgbClr val="0070C0"/>
                </a:solidFill>
                <a:effectLst/>
              </a:rPr>
              <a:t>Põhikooli lõpetamine</a:t>
            </a:r>
            <a:endParaRPr lang="et-EE" dirty="0">
              <a:solidFill>
                <a:srgbClr val="0070C0"/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isu kohatäide 3"/>
          <p:cNvGraphicFramePr>
            <a:graphicFrameLocks noGrp="1"/>
          </p:cNvGraphicFramePr>
          <p:nvPr>
            <p:ph idx="1"/>
          </p:nvPr>
        </p:nvGraphicFramePr>
        <p:xfrm>
          <a:off x="539552" y="836712"/>
          <a:ext cx="8208913" cy="2285226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1732214"/>
                <a:gridCol w="1738583"/>
                <a:gridCol w="1579372"/>
                <a:gridCol w="1579372"/>
                <a:gridCol w="1579372"/>
              </a:tblGrid>
              <a:tr h="864096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t-EE" sz="2600" u="none" strike="noStrike" dirty="0"/>
                        <a:t> </a:t>
                      </a:r>
                      <a:r>
                        <a:rPr lang="et-EE" sz="2600" u="none" strike="noStrike" dirty="0" smtClean="0"/>
                        <a:t>Eesti keel</a:t>
                      </a:r>
                      <a:endParaRPr lang="et-EE" sz="2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t-EE" sz="2600" u="none" strike="noStrike" dirty="0"/>
                        <a:t>Sooritajate arv</a:t>
                      </a:r>
                      <a:endParaRPr lang="et-EE" sz="2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t-EE" sz="2600" u="none" strike="noStrike" dirty="0"/>
                        <a:t>Keskmine (%)</a:t>
                      </a:r>
                      <a:endParaRPr lang="et-EE" sz="2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t-EE" sz="2600" u="none" strike="noStrike" dirty="0"/>
                        <a:t>Edukuse %</a:t>
                      </a:r>
                      <a:endParaRPr lang="et-EE" sz="2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t-EE" sz="2600" u="none" strike="noStrike" dirty="0"/>
                        <a:t>Kvaliteedi %</a:t>
                      </a:r>
                      <a:endParaRPr lang="et-EE" sz="2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>
                    <a:solidFill>
                      <a:srgbClr val="99CCFF"/>
                    </a:solidFill>
                  </a:tcPr>
                </a:tc>
              </a:tr>
              <a:tr h="505107">
                <a:tc>
                  <a:txBody>
                    <a:bodyPr/>
                    <a:lstStyle/>
                    <a:p>
                      <a:pPr algn="l" fontAlgn="b"/>
                      <a:r>
                        <a:rPr lang="et-EE" sz="2800" u="none" strike="noStrike" dirty="0"/>
                        <a:t>HPK</a:t>
                      </a:r>
                      <a:endParaRPr lang="et-EE" sz="2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3600" u="none" strike="noStrike" dirty="0" smtClean="0"/>
                        <a:t>88</a:t>
                      </a:r>
                      <a:endParaRPr lang="et-EE" sz="3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3600" u="none" strike="noStrike" dirty="0" smtClean="0"/>
                        <a:t>76,4</a:t>
                      </a:r>
                      <a:endParaRPr lang="et-EE" sz="3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3600" u="none" strike="noStrike" dirty="0"/>
                        <a:t>100</a:t>
                      </a:r>
                      <a:endParaRPr lang="et-EE" sz="3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3600" u="none" strike="noStrike" dirty="0" smtClean="0"/>
                        <a:t>50</a:t>
                      </a:r>
                      <a:endParaRPr lang="et-EE" sz="3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99FFCC"/>
                    </a:solidFill>
                  </a:tcPr>
                </a:tc>
              </a:tr>
              <a:tr h="505107">
                <a:tc>
                  <a:txBody>
                    <a:bodyPr/>
                    <a:lstStyle/>
                    <a:p>
                      <a:pPr algn="l" fontAlgn="b"/>
                      <a:r>
                        <a:rPr lang="et-EE" sz="2800" u="none" strike="noStrike" dirty="0" smtClean="0"/>
                        <a:t>Eesti valim</a:t>
                      </a:r>
                      <a:endParaRPr lang="et-EE" sz="2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3600" u="none" strike="noStrike" dirty="0" smtClean="0"/>
                        <a:t>1848</a:t>
                      </a:r>
                      <a:endParaRPr lang="et-EE" sz="3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3600" u="none" strike="noStrike" dirty="0" smtClean="0"/>
                        <a:t>73,7</a:t>
                      </a:r>
                      <a:endParaRPr lang="et-EE" sz="3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3600" u="none" strike="noStrike" dirty="0" smtClean="0"/>
                        <a:t>97</a:t>
                      </a:r>
                      <a:endParaRPr lang="et-EE" sz="3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3600" u="none" strike="noStrike" dirty="0" smtClean="0"/>
                        <a:t>53</a:t>
                      </a:r>
                      <a:endParaRPr lang="et-EE" sz="3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sp>
        <p:nvSpPr>
          <p:cNvPr id="3" name="Pealkiri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07288" cy="418058"/>
          </a:xfrm>
        </p:spPr>
        <p:txBody>
          <a:bodyPr>
            <a:normAutofit fontScale="90000"/>
          </a:bodyPr>
          <a:lstStyle/>
          <a:p>
            <a:r>
              <a:rPr lang="et-EE" dirty="0" smtClean="0">
                <a:solidFill>
                  <a:srgbClr val="0070C0"/>
                </a:solidFill>
                <a:effectLst/>
              </a:rPr>
              <a:t>Eesti keele ja matemaatika eksam</a:t>
            </a:r>
            <a:endParaRPr lang="et-EE" dirty="0">
              <a:solidFill>
                <a:srgbClr val="0070C0"/>
              </a:solidFill>
              <a:effectLst/>
            </a:endParaRPr>
          </a:p>
        </p:txBody>
      </p:sp>
      <p:graphicFrame>
        <p:nvGraphicFramePr>
          <p:cNvPr id="5" name="Tabel 4"/>
          <p:cNvGraphicFramePr>
            <a:graphicFrameLocks noGrp="1"/>
          </p:cNvGraphicFramePr>
          <p:nvPr/>
        </p:nvGraphicFramePr>
        <p:xfrm>
          <a:off x="539552" y="3519215"/>
          <a:ext cx="8280920" cy="1937058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1762035"/>
                <a:gridCol w="1762035"/>
                <a:gridCol w="1762035"/>
                <a:gridCol w="1419955"/>
                <a:gridCol w="1574860"/>
              </a:tblGrid>
              <a:tr h="792088">
                <a:tc>
                  <a:txBody>
                    <a:bodyPr/>
                    <a:lstStyle/>
                    <a:p>
                      <a:pPr algn="l" fontAlgn="b"/>
                      <a:r>
                        <a:rPr lang="et-EE" sz="2600" u="none" strike="noStrike" dirty="0"/>
                        <a:t> </a:t>
                      </a:r>
                      <a:r>
                        <a:rPr lang="et-EE" sz="2600" u="none" strike="noStrike" dirty="0" err="1" smtClean="0"/>
                        <a:t>Matem</a:t>
                      </a:r>
                      <a:r>
                        <a:rPr lang="et-EE" sz="2600" u="none" strike="noStrike" dirty="0" smtClean="0"/>
                        <a:t>.</a:t>
                      </a:r>
                      <a:endParaRPr lang="et-EE" sz="2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t-EE" sz="2600" u="none" strike="noStrike" dirty="0"/>
                        <a:t>Sooritajate arv</a:t>
                      </a:r>
                      <a:endParaRPr lang="et-EE" sz="2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t-EE" sz="2600" u="none" strike="noStrike" dirty="0"/>
                        <a:t>Keskmine (%)</a:t>
                      </a:r>
                      <a:endParaRPr lang="et-EE" sz="2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t-EE" sz="2600" u="none" strike="noStrike" dirty="0"/>
                        <a:t>Edukuse %</a:t>
                      </a:r>
                      <a:endParaRPr lang="et-EE" sz="2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t-EE" sz="2600" u="none" strike="noStrike" dirty="0"/>
                        <a:t>Kvaliteedi %</a:t>
                      </a:r>
                      <a:endParaRPr lang="et-EE" sz="2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>
                    <a:solidFill>
                      <a:srgbClr val="99CCFF"/>
                    </a:solidFill>
                  </a:tcPr>
                </a:tc>
              </a:tr>
              <a:tr h="577502">
                <a:tc>
                  <a:txBody>
                    <a:bodyPr/>
                    <a:lstStyle/>
                    <a:p>
                      <a:pPr algn="l" fontAlgn="b"/>
                      <a:r>
                        <a:rPr lang="et-EE" sz="2800" u="none" strike="noStrike" dirty="0"/>
                        <a:t>HPK</a:t>
                      </a:r>
                      <a:endParaRPr lang="et-EE" sz="2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3600" u="none" strike="noStrike" dirty="0" smtClean="0"/>
                        <a:t>88</a:t>
                      </a:r>
                      <a:endParaRPr lang="et-EE" sz="3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3600" u="none" strike="noStrike" dirty="0" smtClean="0"/>
                        <a:t>70,4</a:t>
                      </a:r>
                      <a:endParaRPr lang="et-EE" sz="3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3600" u="none" strike="noStrike" dirty="0" smtClean="0"/>
                        <a:t>91</a:t>
                      </a:r>
                      <a:endParaRPr lang="et-EE" sz="3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3600" u="none" strike="noStrike" dirty="0" smtClean="0"/>
                        <a:t>41</a:t>
                      </a:r>
                      <a:endParaRPr lang="et-EE" sz="3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>
                    <a:solidFill>
                      <a:srgbClr val="99FFCC"/>
                    </a:solidFill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l" fontAlgn="b"/>
                      <a:r>
                        <a:rPr lang="et-EE" sz="2800" u="none" strike="noStrike" dirty="0"/>
                        <a:t>Eesti </a:t>
                      </a:r>
                      <a:endParaRPr lang="et-EE" sz="2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3600" u="none" strike="noStrike" dirty="0" smtClean="0"/>
                        <a:t>1848</a:t>
                      </a:r>
                      <a:endParaRPr lang="et-EE" sz="3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3600" u="none" strike="noStrike" dirty="0" smtClean="0"/>
                        <a:t>67</a:t>
                      </a:r>
                      <a:endParaRPr lang="et-EE" sz="3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3600" u="none" strike="noStrike" dirty="0" smtClean="0"/>
                        <a:t>80</a:t>
                      </a:r>
                      <a:endParaRPr lang="et-EE" sz="3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3600" u="none" strike="noStrike" dirty="0" smtClean="0"/>
                        <a:t>48</a:t>
                      </a:r>
                      <a:endParaRPr lang="et-EE" sz="3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Sisu kohatäide 4"/>
          <p:cNvGraphicFramePr>
            <a:graphicFrameLocks noGrp="1"/>
          </p:cNvGraphicFramePr>
          <p:nvPr>
            <p:ph idx="1"/>
          </p:nvPr>
        </p:nvGraphicFramePr>
        <p:xfrm>
          <a:off x="683568" y="1268760"/>
          <a:ext cx="7704855" cy="3192450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2750235"/>
                <a:gridCol w="1651540"/>
                <a:gridCol w="1651540"/>
                <a:gridCol w="1651540"/>
              </a:tblGrid>
              <a:tr h="512450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t-EE" sz="2600" u="none" strike="noStrike" dirty="0"/>
                        <a:t>Näitaja</a:t>
                      </a:r>
                      <a:endParaRPr lang="et-EE" sz="2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2600" u="none" strike="noStrike" dirty="0"/>
                        <a:t>2016</a:t>
                      </a:r>
                      <a:endParaRPr lang="et-EE" sz="2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2600" u="none" strike="noStrike" dirty="0"/>
                        <a:t>2017</a:t>
                      </a:r>
                      <a:endParaRPr lang="et-EE" sz="2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2600" u="none" strike="noStrike" dirty="0" smtClean="0"/>
                        <a:t>2018</a:t>
                      </a:r>
                      <a:endParaRPr lang="et-EE" sz="2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99CCFF"/>
                    </a:solidFill>
                  </a:tcPr>
                </a:tc>
              </a:tr>
              <a:tr h="512450">
                <a:tc vMerge="1"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2600" u="none" strike="noStrike" dirty="0"/>
                        <a:t>Eesti keel</a:t>
                      </a:r>
                      <a:endParaRPr lang="et-EE" sz="2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2600" u="none" strike="noStrike" dirty="0"/>
                        <a:t>Eesti keel</a:t>
                      </a:r>
                      <a:endParaRPr lang="et-EE" sz="2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2600" u="none" strike="noStrike" dirty="0"/>
                        <a:t>Eesti keel</a:t>
                      </a:r>
                      <a:endParaRPr lang="et-EE" sz="2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99CCFF"/>
                    </a:solidFill>
                  </a:tcPr>
                </a:tc>
              </a:tr>
              <a:tr h="1024899">
                <a:tc>
                  <a:txBody>
                    <a:bodyPr/>
                    <a:lstStyle/>
                    <a:p>
                      <a:pPr algn="ctr" fontAlgn="b"/>
                      <a:r>
                        <a:rPr lang="et-EE" sz="2600" u="none" strike="noStrike" dirty="0"/>
                        <a:t>Eksami sooritajate arv</a:t>
                      </a:r>
                      <a:endParaRPr lang="et-EE" sz="2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t-EE" sz="2600" u="none" strike="noStrike" dirty="0" smtClean="0"/>
                        <a:t>97</a:t>
                      </a:r>
                      <a:endParaRPr lang="et-EE" sz="2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t-EE" sz="2600" u="none" strike="noStrike" dirty="0" smtClean="0"/>
                        <a:t>68</a:t>
                      </a:r>
                      <a:endParaRPr lang="et-EE" sz="2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t-EE" sz="2600" u="none" strike="noStrike" dirty="0" smtClean="0"/>
                        <a:t>88</a:t>
                      </a:r>
                      <a:endParaRPr lang="et-EE" sz="2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604580">
                <a:tc>
                  <a:txBody>
                    <a:bodyPr/>
                    <a:lstStyle/>
                    <a:p>
                      <a:pPr algn="l" fontAlgn="b"/>
                      <a:r>
                        <a:rPr lang="et-EE" sz="2600" u="none" strike="noStrike" dirty="0"/>
                        <a:t>     </a:t>
                      </a:r>
                      <a:r>
                        <a:rPr lang="et-EE" sz="2600" u="none" strike="noStrike" dirty="0" smtClean="0"/>
                        <a:t> </a:t>
                      </a:r>
                      <a:r>
                        <a:rPr lang="et-EE" sz="2600" u="none" strike="noStrike" dirty="0"/>
                        <a:t>edukuse   %</a:t>
                      </a:r>
                      <a:endParaRPr lang="et-EE" sz="2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2600" u="none" strike="noStrike"/>
                        <a:t>99%</a:t>
                      </a:r>
                      <a:endParaRPr lang="et-EE" sz="2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2600" u="none" strike="noStrike" dirty="0"/>
                        <a:t>100%</a:t>
                      </a:r>
                      <a:endParaRPr lang="et-EE" sz="2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2600" u="none" strike="noStrike" dirty="0"/>
                        <a:t>100%</a:t>
                      </a:r>
                      <a:endParaRPr lang="et-EE" sz="2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99FFCC"/>
                    </a:solidFill>
                  </a:tcPr>
                </a:tc>
              </a:tr>
              <a:tr h="538071">
                <a:tc>
                  <a:txBody>
                    <a:bodyPr/>
                    <a:lstStyle/>
                    <a:p>
                      <a:pPr algn="l" fontAlgn="b"/>
                      <a:r>
                        <a:rPr lang="et-EE" sz="2600" u="none" strike="noStrike" dirty="0"/>
                        <a:t>     </a:t>
                      </a:r>
                      <a:r>
                        <a:rPr lang="et-EE" sz="2600" u="none" strike="noStrike" dirty="0" smtClean="0"/>
                        <a:t> kvaliteedi   </a:t>
                      </a:r>
                      <a:r>
                        <a:rPr lang="et-EE" sz="2600" u="none" strike="noStrike" dirty="0"/>
                        <a:t>%</a:t>
                      </a:r>
                      <a:endParaRPr lang="et-EE" sz="2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2600" u="none" strike="noStrike"/>
                        <a:t>60%</a:t>
                      </a:r>
                      <a:endParaRPr lang="et-EE" sz="2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2600" u="none" strike="noStrike"/>
                        <a:t>63%</a:t>
                      </a:r>
                      <a:endParaRPr lang="et-EE" sz="2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2600" u="none" strike="noStrike" dirty="0" smtClean="0"/>
                        <a:t>50%</a:t>
                      </a:r>
                      <a:endParaRPr lang="et-EE" sz="2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99FFCC"/>
                    </a:solidFill>
                  </a:tcPr>
                </a:tc>
              </a:tr>
            </a:tbl>
          </a:graphicData>
        </a:graphic>
      </p:graphicFrame>
      <p:sp>
        <p:nvSpPr>
          <p:cNvPr id="3" name="Pealkiri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>
                <a:solidFill>
                  <a:srgbClr val="0070C0"/>
                </a:solidFill>
              </a:rPr>
              <a:t>Lõpueksamite 3 aasta võrdlus </a:t>
            </a:r>
            <a:endParaRPr lang="et-EE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isu kohatäide 3"/>
          <p:cNvGraphicFramePr>
            <a:graphicFrameLocks noGrp="1"/>
          </p:cNvGraphicFramePr>
          <p:nvPr>
            <p:ph idx="1"/>
          </p:nvPr>
        </p:nvGraphicFramePr>
        <p:xfrm>
          <a:off x="467544" y="1412776"/>
          <a:ext cx="8352930" cy="2910358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2981565"/>
                <a:gridCol w="1790455"/>
                <a:gridCol w="1790455"/>
                <a:gridCol w="1790455"/>
              </a:tblGrid>
              <a:tr h="477108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t-EE" sz="2800" u="none" strike="noStrike" dirty="0"/>
                        <a:t>Näitaja</a:t>
                      </a:r>
                      <a:endParaRPr lang="et-EE" sz="2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2800" u="none" strike="noStrike" dirty="0"/>
                        <a:t>2016</a:t>
                      </a:r>
                      <a:endParaRPr lang="et-EE" sz="2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2800" u="none" strike="noStrike" dirty="0"/>
                        <a:t>2017</a:t>
                      </a:r>
                      <a:endParaRPr lang="et-EE" sz="2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2800" u="none" strike="noStrike" dirty="0" smtClean="0"/>
                        <a:t>2018</a:t>
                      </a:r>
                      <a:endParaRPr lang="et-EE" sz="2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99CCFF"/>
                    </a:solidFill>
                  </a:tcPr>
                </a:tc>
              </a:tr>
              <a:tr h="477108">
                <a:tc vMerge="1"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2800" u="none" strike="noStrike" dirty="0" err="1"/>
                        <a:t>Matem</a:t>
                      </a:r>
                      <a:r>
                        <a:rPr lang="et-EE" sz="2800" u="none" strike="noStrike" dirty="0"/>
                        <a:t>.</a:t>
                      </a:r>
                      <a:endParaRPr lang="et-EE" sz="2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2800" u="none" strike="noStrike" dirty="0" err="1"/>
                        <a:t>Matem</a:t>
                      </a:r>
                      <a:r>
                        <a:rPr lang="et-EE" sz="2800" u="none" strike="noStrike" dirty="0"/>
                        <a:t>.</a:t>
                      </a:r>
                      <a:endParaRPr lang="et-EE" sz="2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2800" u="none" strike="noStrike" dirty="0" err="1"/>
                        <a:t>Matem</a:t>
                      </a:r>
                      <a:r>
                        <a:rPr lang="et-EE" sz="2800" u="none" strike="noStrike" dirty="0"/>
                        <a:t>.</a:t>
                      </a:r>
                      <a:endParaRPr lang="et-EE" sz="2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99CCFF"/>
                    </a:solidFill>
                  </a:tcPr>
                </a:tc>
              </a:tr>
              <a:tr h="954216">
                <a:tc>
                  <a:txBody>
                    <a:bodyPr/>
                    <a:lstStyle/>
                    <a:p>
                      <a:pPr algn="ctr" fontAlgn="b"/>
                      <a:r>
                        <a:rPr lang="et-EE" sz="2800" u="none" strike="noStrike" dirty="0"/>
                        <a:t>Eksami sooritajate arv</a:t>
                      </a:r>
                      <a:endParaRPr lang="et-EE" sz="2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2800" u="none" strike="noStrike" dirty="0" smtClean="0"/>
                        <a:t>97</a:t>
                      </a:r>
                      <a:endParaRPr lang="et-EE" sz="2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2800" u="none" strike="noStrike" dirty="0" smtClean="0"/>
                        <a:t>68</a:t>
                      </a:r>
                      <a:endParaRPr lang="et-EE" sz="2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2800" u="none" strike="noStrike" dirty="0" smtClean="0"/>
                        <a:t>88</a:t>
                      </a:r>
                      <a:endParaRPr lang="et-EE" sz="2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</a:tr>
              <a:tr h="500963">
                <a:tc>
                  <a:txBody>
                    <a:bodyPr/>
                    <a:lstStyle/>
                    <a:p>
                      <a:pPr algn="l" fontAlgn="b"/>
                      <a:r>
                        <a:rPr lang="et-EE" sz="2800" u="none" strike="noStrike" dirty="0"/>
                        <a:t>      </a:t>
                      </a:r>
                      <a:r>
                        <a:rPr lang="et-EE" sz="2800" u="none" strike="noStrike" dirty="0" smtClean="0"/>
                        <a:t>edukuse   </a:t>
                      </a:r>
                      <a:r>
                        <a:rPr lang="et-EE" sz="2800" u="none" strike="noStrike" dirty="0"/>
                        <a:t>%</a:t>
                      </a:r>
                      <a:endParaRPr lang="et-EE" sz="2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2800" u="none" strike="noStrike"/>
                        <a:t>91%</a:t>
                      </a:r>
                      <a:endParaRPr lang="et-EE" sz="2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2800" u="none" strike="noStrike" dirty="0"/>
                        <a:t>100%</a:t>
                      </a:r>
                      <a:endParaRPr lang="et-EE" sz="2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2800" u="none" strike="noStrike" dirty="0" smtClean="0"/>
                        <a:t>91%</a:t>
                      </a:r>
                      <a:endParaRPr lang="et-EE" sz="2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99FFCC"/>
                    </a:solidFill>
                  </a:tcPr>
                </a:tc>
              </a:tr>
              <a:tr h="500963">
                <a:tc>
                  <a:txBody>
                    <a:bodyPr/>
                    <a:lstStyle/>
                    <a:p>
                      <a:pPr algn="l" fontAlgn="b"/>
                      <a:r>
                        <a:rPr lang="et-EE" sz="2800" u="none" strike="noStrike" dirty="0"/>
                        <a:t>      </a:t>
                      </a:r>
                      <a:r>
                        <a:rPr lang="et-EE" sz="2800" u="none" strike="noStrike" dirty="0" smtClean="0"/>
                        <a:t>kvaliteedi   </a:t>
                      </a:r>
                      <a:r>
                        <a:rPr lang="et-EE" sz="2800" u="none" strike="noStrike" dirty="0"/>
                        <a:t>%</a:t>
                      </a:r>
                      <a:endParaRPr lang="et-EE" sz="2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2800" u="none" strike="noStrike" dirty="0"/>
                        <a:t>42%</a:t>
                      </a:r>
                      <a:endParaRPr lang="et-EE" sz="2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2800" u="none" strike="noStrike" dirty="0"/>
                        <a:t>70,60%</a:t>
                      </a:r>
                      <a:endParaRPr lang="et-EE" sz="2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2800" u="none" strike="noStrike" dirty="0" smtClean="0"/>
                        <a:t>41%</a:t>
                      </a:r>
                      <a:endParaRPr lang="et-EE" sz="2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99FFCC"/>
                    </a:solidFill>
                  </a:tcPr>
                </a:tc>
              </a:tr>
            </a:tbl>
          </a:graphicData>
        </a:graphic>
      </p:graphicFrame>
      <p:sp>
        <p:nvSpPr>
          <p:cNvPr id="3" name="Pealkiri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t-EE" dirty="0" smtClean="0">
                <a:solidFill>
                  <a:srgbClr val="0070C0"/>
                </a:solidFill>
              </a:rPr>
              <a:t>Lõpueksamite 3 aasta võrdlus </a:t>
            </a:r>
            <a:endParaRPr lang="et-E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isu kohatäide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Pealkiri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t-EE" dirty="0" smtClean="0">
                <a:solidFill>
                  <a:srgbClr val="0070C0"/>
                </a:solidFill>
              </a:rPr>
              <a:t>Õppeedukuse kvaliteedi % </a:t>
            </a:r>
            <a:br>
              <a:rPr lang="et-EE" dirty="0" smtClean="0">
                <a:solidFill>
                  <a:srgbClr val="0070C0"/>
                </a:solidFill>
              </a:rPr>
            </a:br>
            <a:r>
              <a:rPr lang="et-EE" dirty="0" smtClean="0">
                <a:solidFill>
                  <a:srgbClr val="0070C0"/>
                </a:solidFill>
              </a:rPr>
              <a:t>kolme õppeaasta võrdlus</a:t>
            </a:r>
            <a:endParaRPr lang="et-E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Sisu kohatäide 4"/>
          <p:cNvGraphicFramePr>
            <a:graphicFrameLocks noGrp="1"/>
          </p:cNvGraphicFramePr>
          <p:nvPr>
            <p:ph idx="1"/>
          </p:nvPr>
        </p:nvGraphicFramePr>
        <p:xfrm>
          <a:off x="395536" y="2348880"/>
          <a:ext cx="8748464" cy="46531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Pealkiri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t-EE" dirty="0" smtClean="0">
                <a:solidFill>
                  <a:schemeClr val="accent4">
                    <a:lumMod val="75000"/>
                  </a:schemeClr>
                </a:solidFill>
              </a:rPr>
              <a:t/>
            </a:r>
            <a:br>
              <a:rPr lang="et-EE" dirty="0" smtClean="0">
                <a:solidFill>
                  <a:schemeClr val="accent4">
                    <a:lumMod val="75000"/>
                  </a:schemeClr>
                </a:solidFill>
              </a:rPr>
            </a:br>
            <a:r>
              <a:rPr lang="et-EE" dirty="0" smtClean="0">
                <a:solidFill>
                  <a:schemeClr val="accent4">
                    <a:lumMod val="75000"/>
                  </a:schemeClr>
                </a:solidFill>
              </a:rPr>
              <a:t/>
            </a:r>
            <a:br>
              <a:rPr lang="et-EE" dirty="0" smtClean="0">
                <a:solidFill>
                  <a:schemeClr val="accent4">
                    <a:lumMod val="75000"/>
                  </a:schemeClr>
                </a:solidFill>
              </a:rPr>
            </a:br>
            <a:r>
              <a:rPr lang="et-EE" dirty="0" smtClean="0">
                <a:solidFill>
                  <a:srgbClr val="0070C0"/>
                </a:solidFill>
                <a:effectLst/>
              </a:rPr>
              <a:t>Põhjuseta puudumised </a:t>
            </a:r>
            <a:br>
              <a:rPr lang="et-EE" dirty="0" smtClean="0">
                <a:solidFill>
                  <a:srgbClr val="0070C0"/>
                </a:solidFill>
                <a:effectLst/>
              </a:rPr>
            </a:br>
            <a:r>
              <a:rPr lang="et-EE" dirty="0" smtClean="0">
                <a:solidFill>
                  <a:srgbClr val="0070C0"/>
                </a:solidFill>
                <a:effectLst/>
              </a:rPr>
              <a:t>2015/16 kokku    8223</a:t>
            </a:r>
            <a:br>
              <a:rPr lang="et-EE" dirty="0" smtClean="0">
                <a:solidFill>
                  <a:srgbClr val="0070C0"/>
                </a:solidFill>
                <a:effectLst/>
              </a:rPr>
            </a:br>
            <a:r>
              <a:rPr lang="et-EE" dirty="0" smtClean="0">
                <a:solidFill>
                  <a:srgbClr val="0070C0"/>
                </a:solidFill>
                <a:effectLst/>
              </a:rPr>
              <a:t>2016/17 kokku    4714</a:t>
            </a:r>
            <a:br>
              <a:rPr lang="et-EE" dirty="0" smtClean="0">
                <a:solidFill>
                  <a:srgbClr val="0070C0"/>
                </a:solidFill>
                <a:effectLst/>
              </a:rPr>
            </a:br>
            <a:r>
              <a:rPr lang="et-EE" dirty="0" smtClean="0">
                <a:solidFill>
                  <a:srgbClr val="FF0000"/>
                </a:solidFill>
                <a:effectLst/>
              </a:rPr>
              <a:t>2017/18 kokku    3462</a:t>
            </a:r>
            <a:r>
              <a:rPr lang="et-EE" dirty="0" smtClean="0">
                <a:solidFill>
                  <a:srgbClr val="0070C0"/>
                </a:solidFill>
                <a:effectLst/>
              </a:rPr>
              <a:t/>
            </a:r>
            <a:br>
              <a:rPr lang="et-EE" dirty="0" smtClean="0">
                <a:solidFill>
                  <a:srgbClr val="0070C0"/>
                </a:solidFill>
                <a:effectLst/>
              </a:rPr>
            </a:br>
            <a:endParaRPr lang="et-EE" dirty="0">
              <a:solidFill>
                <a:srgbClr val="0070C0"/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ogunemine">
  <a:themeElements>
    <a:clrScheme name="Kogunemin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Kogunemin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Kogunemin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'i kujundus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9482</TotalTime>
  <Words>461</Words>
  <Application>Microsoft Office PowerPoint</Application>
  <PresentationFormat>Ekraaniseanss (4:3)</PresentationFormat>
  <Paragraphs>202</Paragraphs>
  <Slides>19</Slides>
  <Notes>3</Notes>
  <HiddenSlides>2</HiddenSlides>
  <MMClips>0</MMClips>
  <ScaleCrop>false</ScaleCrop>
  <HeadingPairs>
    <vt:vector size="4" baseType="variant">
      <vt:variant>
        <vt:lpstr>Kujundus</vt:lpstr>
      </vt:variant>
      <vt:variant>
        <vt:i4>1</vt:i4>
      </vt:variant>
      <vt:variant>
        <vt:lpstr>Slaiditiitlid</vt:lpstr>
      </vt:variant>
      <vt:variant>
        <vt:i4>19</vt:i4>
      </vt:variant>
    </vt:vector>
  </HeadingPairs>
  <TitlesOfParts>
    <vt:vector size="20" baseType="lpstr">
      <vt:lpstr>Kogunemine</vt:lpstr>
      <vt:lpstr>Haapsalu Põhikooli vanematekogu</vt:lpstr>
      <vt:lpstr>Päevakord</vt:lpstr>
      <vt:lpstr>Kokkuvõte õppetööst  I-III KA</vt:lpstr>
      <vt:lpstr>Põhikooli lõpetamine</vt:lpstr>
      <vt:lpstr>Eesti keele ja matemaatika eksam</vt:lpstr>
      <vt:lpstr>Lõpueksamite 3 aasta võrdlus </vt:lpstr>
      <vt:lpstr>Lõpueksamite 3 aasta võrdlus </vt:lpstr>
      <vt:lpstr>Õppeedukuse kvaliteedi %  kolme õppeaasta võrdlus</vt:lpstr>
      <vt:lpstr>  Põhjuseta puudumised  2015/16 kokku    8223 2016/17 kokku    4714 2017/18 kokku    3462 </vt:lpstr>
      <vt:lpstr>Kuhu õppima</vt:lpstr>
      <vt:lpstr>Arvud 1. september 2018</vt:lpstr>
      <vt:lpstr>Hindamine 2018/19  </vt:lpstr>
      <vt:lpstr>Üritused  I pa</vt:lpstr>
      <vt:lpstr>Üritused II pa</vt:lpstr>
      <vt:lpstr>Informatsioon</vt:lpstr>
      <vt:lpstr>Trimestrid 2018/19</vt:lpstr>
      <vt:lpstr>Koolivaheajad 2018/19</vt:lpstr>
      <vt:lpstr>Slaid 18</vt:lpstr>
      <vt:lpstr>Tänan!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HAAPSALU GÜMNAASIUMI ÕPPENÕUKOGU</dc:title>
  <dc:creator>ylle</dc:creator>
  <cp:lastModifiedBy>ylle</cp:lastModifiedBy>
  <cp:revision>860</cp:revision>
  <dcterms:modified xsi:type="dcterms:W3CDTF">2018-10-09T15:13:56Z</dcterms:modified>
</cp:coreProperties>
</file>