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0"/>
  </p:notesMasterIdLst>
  <p:sldIdLst>
    <p:sldId id="548" r:id="rId2"/>
    <p:sldId id="352" r:id="rId3"/>
    <p:sldId id="545" r:id="rId4"/>
    <p:sldId id="639" r:id="rId5"/>
    <p:sldId id="597" r:id="rId6"/>
    <p:sldId id="642" r:id="rId7"/>
    <p:sldId id="643" r:id="rId8"/>
    <p:sldId id="635" r:id="rId9"/>
    <p:sldId id="630" r:id="rId10"/>
    <p:sldId id="644" r:id="rId11"/>
    <p:sldId id="645" r:id="rId12"/>
    <p:sldId id="529" r:id="rId13"/>
    <p:sldId id="646" r:id="rId14"/>
    <p:sldId id="647" r:id="rId15"/>
    <p:sldId id="637" r:id="rId16"/>
    <p:sldId id="648" r:id="rId17"/>
    <p:sldId id="649" r:id="rId18"/>
    <p:sldId id="552" r:id="rId19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3399"/>
    <a:srgbClr val="66FFFF"/>
    <a:srgbClr val="99FFCC"/>
    <a:srgbClr val="99CCFF"/>
    <a:srgbClr val="BD5419"/>
    <a:srgbClr val="CCFF66"/>
    <a:srgbClr val="66CCFF"/>
    <a:srgbClr val="FFFF99"/>
    <a:srgbClr val="FFCC99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Hele laad 3 – rõhk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Keskmine laad 4 – rõhk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Keskmine laad 1 – rõhk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e laad 2 – rõhk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6807" autoAdjust="0"/>
  </p:normalViewPr>
  <p:slideViewPr>
    <p:cSldViewPr>
      <p:cViewPr>
        <p:scale>
          <a:sx n="70" d="100"/>
          <a:sy n="70" d="100"/>
        </p:scale>
        <p:origin x="-474" y="1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i_t__leh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autoTitleDeleted val="1"/>
    <c:plotArea>
      <c:layout/>
      <c:pieChart>
        <c:varyColors val="1"/>
        <c:ser>
          <c:idx val="0"/>
          <c:order val="0"/>
          <c:tx>
            <c:strRef>
              <c:f>Leht1!$B$1</c:f>
              <c:strCache>
                <c:ptCount val="1"/>
                <c:pt idx="0">
                  <c:v>veerg1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5"/>
          <c:dPt>
            <c:idx val="0"/>
            <c:explosion val="0"/>
            <c:spPr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explosion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explosion val="0"/>
            <c:spPr>
              <a:solidFill>
                <a:srgbClr val="FF2121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5.7085906737457004E-2"/>
                  <c:y val="6.9291112726884655E-4"/>
                </c:manualLayout>
              </c:layout>
              <c:showVal val="1"/>
            </c:dLbl>
            <c:spPr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3200" b="1"/>
                </a:pPr>
                <a:endParaRPr lang="et-EE"/>
              </a:p>
            </c:txPr>
            <c:showVal val="1"/>
          </c:dLbls>
          <c:cat>
            <c:strRef>
              <c:f>Leht1!$A$2:$A$5</c:f>
              <c:strCache>
                <c:ptCount val="3"/>
                <c:pt idx="0">
                  <c:v>1. - 3. kl</c:v>
                </c:pt>
                <c:pt idx="1">
                  <c:v>4. - 6. kl</c:v>
                </c:pt>
                <c:pt idx="2">
                  <c:v>7. -9. kl</c:v>
                </c:pt>
              </c:strCache>
            </c:strRef>
          </c:cat>
          <c:val>
            <c:numRef>
              <c:f>Leht1!$B$2:$B$5</c:f>
              <c:numCache>
                <c:formatCode>General</c:formatCode>
                <c:ptCount val="4"/>
                <c:pt idx="0">
                  <c:v>546</c:v>
                </c:pt>
                <c:pt idx="1">
                  <c:v>1410</c:v>
                </c:pt>
                <c:pt idx="2">
                  <c:v>10148</c:v>
                </c:pt>
              </c:numCache>
            </c:numRef>
          </c:val>
        </c:ser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59254733173730656"/>
          <c:y val="9.6116284024370433E-2"/>
          <c:w val="0.35754619325175713"/>
          <c:h val="0.76138911639230278"/>
        </c:manualLayout>
      </c:layout>
      <c:txPr>
        <a:bodyPr/>
        <a:lstStyle/>
        <a:p>
          <a:pPr>
            <a:defRPr sz="4400" b="1" i="0" baseline="0">
              <a:latin typeface="Arial" pitchFamily="34" charset="0"/>
            </a:defRPr>
          </a:pPr>
          <a:endParaRPr lang="et-EE"/>
        </a:p>
      </c:txPr>
    </c:legend>
    <c:plotVisOnly val="1"/>
  </c:chart>
  <c:txPr>
    <a:bodyPr/>
    <a:lstStyle/>
    <a:p>
      <a:pPr>
        <a:defRPr sz="1800"/>
      </a:pPr>
      <a:endParaRPr lang="et-EE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34666-78E0-45C6-A125-9A92EFB0B989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t-EE"/>
        </a:p>
      </dgm:t>
    </dgm:pt>
    <dgm:pt modelId="{ECE0923A-DE2C-4652-8917-FE1FECCE4CA5}">
      <dgm:prSet phldrT="[Tekst]"/>
      <dgm:spPr/>
      <dgm:t>
        <a:bodyPr/>
        <a:lstStyle/>
        <a:p>
          <a:r>
            <a:rPr lang="et-EE" dirty="0" smtClean="0"/>
            <a:t>1 vanem</a:t>
          </a:r>
          <a:endParaRPr lang="et-EE" dirty="0"/>
        </a:p>
      </dgm:t>
    </dgm:pt>
    <dgm:pt modelId="{1E67D019-9C8E-4884-9135-9C43618A81D8}" type="parTrans" cxnId="{6E32BA37-02A7-4E5F-ACAE-3ABC9873BCA9}">
      <dgm:prSet/>
      <dgm:spPr/>
      <dgm:t>
        <a:bodyPr/>
        <a:lstStyle/>
        <a:p>
          <a:endParaRPr lang="et-EE"/>
        </a:p>
      </dgm:t>
    </dgm:pt>
    <dgm:pt modelId="{5395A649-D538-4365-A718-C250A43D1FDB}" type="sibTrans" cxnId="{6E32BA37-02A7-4E5F-ACAE-3ABC9873BCA9}">
      <dgm:prSet/>
      <dgm:spPr/>
      <dgm:t>
        <a:bodyPr/>
        <a:lstStyle/>
        <a:p>
          <a:endParaRPr lang="et-EE"/>
        </a:p>
      </dgm:t>
    </dgm:pt>
    <dgm:pt modelId="{8EC8FC7D-9C28-4DB3-9E26-CF1C89BD2B3A}">
      <dgm:prSet phldrT="[Tekst]"/>
      <dgm:spPr/>
      <dgm:t>
        <a:bodyPr/>
        <a:lstStyle/>
        <a:p>
          <a:r>
            <a:rPr lang="et-EE" dirty="0" smtClean="0"/>
            <a:t>5 vanemat</a:t>
          </a:r>
          <a:endParaRPr lang="et-EE" dirty="0"/>
        </a:p>
      </dgm:t>
    </dgm:pt>
    <dgm:pt modelId="{C8F7BEF5-C125-48A8-9850-67CF2C220B2D}" type="parTrans" cxnId="{51BD89B6-42E6-4AEE-BBE5-484ED9BD0BE3}">
      <dgm:prSet/>
      <dgm:spPr/>
      <dgm:t>
        <a:bodyPr/>
        <a:lstStyle/>
        <a:p>
          <a:endParaRPr lang="et-EE"/>
        </a:p>
      </dgm:t>
    </dgm:pt>
    <dgm:pt modelId="{9339335C-F1C2-4BFA-9FAE-71B0FD9116BA}" type="sibTrans" cxnId="{51BD89B6-42E6-4AEE-BBE5-484ED9BD0BE3}">
      <dgm:prSet/>
      <dgm:spPr/>
      <dgm:t>
        <a:bodyPr/>
        <a:lstStyle/>
        <a:p>
          <a:endParaRPr lang="et-EE"/>
        </a:p>
      </dgm:t>
    </dgm:pt>
    <dgm:pt modelId="{3FF3B9B0-1913-46AD-AEC3-3CEA310C4084}">
      <dgm:prSet phldrT="[Tekst]" custT="1"/>
      <dgm:spPr/>
      <dgm:t>
        <a:bodyPr/>
        <a:lstStyle/>
        <a:p>
          <a:r>
            <a:rPr lang="et-EE" sz="2700" b="1" dirty="0" smtClean="0"/>
            <a:t>Vanematekogu</a:t>
          </a:r>
          <a:endParaRPr lang="et-EE" sz="2700" b="1" dirty="0"/>
        </a:p>
      </dgm:t>
    </dgm:pt>
    <dgm:pt modelId="{0160147E-18DD-4C86-88BC-4ECBDAAE1A69}" type="parTrans" cxnId="{635286DA-E89F-4FE2-87DF-4D58498C6AD3}">
      <dgm:prSet/>
      <dgm:spPr/>
      <dgm:t>
        <a:bodyPr/>
        <a:lstStyle/>
        <a:p>
          <a:endParaRPr lang="et-EE"/>
        </a:p>
      </dgm:t>
    </dgm:pt>
    <dgm:pt modelId="{507F4A28-803E-40D1-B94B-8B7B89913917}" type="sibTrans" cxnId="{635286DA-E89F-4FE2-87DF-4D58498C6AD3}">
      <dgm:prSet/>
      <dgm:spPr/>
      <dgm:t>
        <a:bodyPr/>
        <a:lstStyle/>
        <a:p>
          <a:endParaRPr lang="et-EE"/>
        </a:p>
      </dgm:t>
    </dgm:pt>
    <dgm:pt modelId="{9A8CDD4C-0507-4108-B399-02DE14A39F38}">
      <dgm:prSet phldrT="[Tekst]"/>
      <dgm:spPr/>
      <dgm:t>
        <a:bodyPr/>
        <a:lstStyle/>
        <a:p>
          <a:endParaRPr lang="et-EE" sz="2400" dirty="0"/>
        </a:p>
      </dgm:t>
    </dgm:pt>
    <dgm:pt modelId="{337873F3-D15A-47FC-B0EC-F8B620700E60}" type="parTrans" cxnId="{944CD7D9-0CB7-4C89-8A52-4B8C06E7D6F4}">
      <dgm:prSet/>
      <dgm:spPr/>
      <dgm:t>
        <a:bodyPr/>
        <a:lstStyle/>
        <a:p>
          <a:endParaRPr lang="et-EE"/>
        </a:p>
      </dgm:t>
    </dgm:pt>
    <dgm:pt modelId="{E630BB13-65AE-4D2C-872E-387181E65A83}" type="sibTrans" cxnId="{944CD7D9-0CB7-4C89-8A52-4B8C06E7D6F4}">
      <dgm:prSet/>
      <dgm:spPr/>
      <dgm:t>
        <a:bodyPr/>
        <a:lstStyle/>
        <a:p>
          <a:endParaRPr lang="et-EE"/>
        </a:p>
      </dgm:t>
    </dgm:pt>
    <dgm:pt modelId="{6240F497-E008-42A3-9F30-CCADFC9A5C91}">
      <dgm:prSet phldrT="[Tekst]"/>
      <dgm:spPr/>
      <dgm:t>
        <a:bodyPr/>
        <a:lstStyle/>
        <a:p>
          <a:r>
            <a:rPr lang="et-EE" dirty="0" smtClean="0"/>
            <a:t>5  vanemat</a:t>
          </a:r>
        </a:p>
        <a:p>
          <a:r>
            <a:rPr lang="et-EE" dirty="0" smtClean="0"/>
            <a:t>1 õpetaja</a:t>
          </a:r>
        </a:p>
        <a:p>
          <a:r>
            <a:rPr lang="et-EE" dirty="0" smtClean="0"/>
            <a:t>1 volikogu esindaja</a:t>
          </a:r>
        </a:p>
        <a:p>
          <a:r>
            <a:rPr lang="et-EE" dirty="0" smtClean="0"/>
            <a:t>2 õpilaste esindajat</a:t>
          </a:r>
          <a:endParaRPr lang="et-EE" dirty="0"/>
        </a:p>
      </dgm:t>
    </dgm:pt>
    <dgm:pt modelId="{FEC8686D-2AB5-4EF6-A387-36446B90E64E}" type="parTrans" cxnId="{246B3437-1351-4F62-AD67-7D68B731F2A6}">
      <dgm:prSet/>
      <dgm:spPr/>
      <dgm:t>
        <a:bodyPr/>
        <a:lstStyle/>
        <a:p>
          <a:endParaRPr lang="et-EE"/>
        </a:p>
      </dgm:t>
    </dgm:pt>
    <dgm:pt modelId="{CDA9F18C-3B3B-4796-96E5-B056F874C4E7}" type="sibTrans" cxnId="{246B3437-1351-4F62-AD67-7D68B731F2A6}">
      <dgm:prSet/>
      <dgm:spPr/>
      <dgm:t>
        <a:bodyPr/>
        <a:lstStyle/>
        <a:p>
          <a:endParaRPr lang="et-EE"/>
        </a:p>
      </dgm:t>
    </dgm:pt>
    <dgm:pt modelId="{66B9D96C-B009-48A9-9CFA-248E9C0F25EA}">
      <dgm:prSet phldrT="[Tekst]"/>
      <dgm:spPr/>
      <dgm:t>
        <a:bodyPr/>
        <a:lstStyle/>
        <a:p>
          <a:r>
            <a:rPr lang="et-EE" b="1" dirty="0" smtClean="0"/>
            <a:t>Hoolekogu</a:t>
          </a:r>
          <a:endParaRPr lang="et-EE" b="1" dirty="0"/>
        </a:p>
      </dgm:t>
    </dgm:pt>
    <dgm:pt modelId="{0A42BE29-C3EC-447E-B943-8583D02AC9F5}" type="parTrans" cxnId="{C6B2975A-35CD-43C5-8AEA-2E2B594A8CB4}">
      <dgm:prSet/>
      <dgm:spPr/>
      <dgm:t>
        <a:bodyPr/>
        <a:lstStyle/>
        <a:p>
          <a:endParaRPr lang="et-EE"/>
        </a:p>
      </dgm:t>
    </dgm:pt>
    <dgm:pt modelId="{D82B6945-8BA6-4734-984C-684780E69612}" type="sibTrans" cxnId="{C6B2975A-35CD-43C5-8AEA-2E2B594A8CB4}">
      <dgm:prSet/>
      <dgm:spPr/>
      <dgm:t>
        <a:bodyPr/>
        <a:lstStyle/>
        <a:p>
          <a:endParaRPr lang="et-EE"/>
        </a:p>
      </dgm:t>
    </dgm:pt>
    <dgm:pt modelId="{30FBA3F9-4B87-46CF-9C09-D18884E201DC}">
      <dgm:prSet phldrT="[Tekst]" custT="1"/>
      <dgm:spPr/>
      <dgm:t>
        <a:bodyPr/>
        <a:lstStyle/>
        <a:p>
          <a:endParaRPr lang="et-EE" sz="2800" dirty="0"/>
        </a:p>
      </dgm:t>
    </dgm:pt>
    <dgm:pt modelId="{58431167-0705-4FDE-BD00-A683D2AD37B2}" type="parTrans" cxnId="{29468459-F42D-40B9-A0D1-751A322D04AE}">
      <dgm:prSet/>
      <dgm:spPr/>
      <dgm:t>
        <a:bodyPr/>
        <a:lstStyle/>
        <a:p>
          <a:endParaRPr lang="et-EE"/>
        </a:p>
      </dgm:t>
    </dgm:pt>
    <dgm:pt modelId="{C5010D84-D2FA-4130-82B1-0A5622857C46}" type="sibTrans" cxnId="{29468459-F42D-40B9-A0D1-751A322D04AE}">
      <dgm:prSet/>
      <dgm:spPr/>
      <dgm:t>
        <a:bodyPr/>
        <a:lstStyle/>
        <a:p>
          <a:endParaRPr lang="et-EE"/>
        </a:p>
      </dgm:t>
    </dgm:pt>
    <dgm:pt modelId="{72919703-0C96-44F9-AEB9-1EA88454FE25}">
      <dgm:prSet phldrT="[Tekst]" custT="1"/>
      <dgm:spPr/>
      <dgm:t>
        <a:bodyPr/>
        <a:lstStyle/>
        <a:p>
          <a:endParaRPr lang="et-EE" sz="2800" dirty="0"/>
        </a:p>
      </dgm:t>
    </dgm:pt>
    <dgm:pt modelId="{35AD0911-F39E-4727-A4D6-2DFE407AEDB5}" type="parTrans" cxnId="{0572D4A3-C9CA-45E3-A5B4-E5BD717C728A}">
      <dgm:prSet/>
      <dgm:spPr/>
      <dgm:t>
        <a:bodyPr/>
        <a:lstStyle/>
        <a:p>
          <a:endParaRPr lang="et-EE"/>
        </a:p>
      </dgm:t>
    </dgm:pt>
    <dgm:pt modelId="{1BD5C4F8-3854-4AC6-8E3F-93F4E28681C2}" type="sibTrans" cxnId="{0572D4A3-C9CA-45E3-A5B4-E5BD717C728A}">
      <dgm:prSet/>
      <dgm:spPr/>
      <dgm:t>
        <a:bodyPr/>
        <a:lstStyle/>
        <a:p>
          <a:endParaRPr lang="et-EE"/>
        </a:p>
      </dgm:t>
    </dgm:pt>
    <dgm:pt modelId="{2DBF4CBD-F210-4FB5-AE6E-DD0C7F8FB087}">
      <dgm:prSet phldrT="[Tekst]"/>
      <dgm:spPr/>
      <dgm:t>
        <a:bodyPr/>
        <a:lstStyle/>
        <a:p>
          <a:endParaRPr lang="et-EE" dirty="0"/>
        </a:p>
      </dgm:t>
    </dgm:pt>
    <dgm:pt modelId="{DDDE230A-E874-4F68-9B07-08E0F88BBAD1}" type="parTrans" cxnId="{92F4B9FB-9549-40FF-84F9-2C66A956A3D6}">
      <dgm:prSet/>
      <dgm:spPr/>
      <dgm:t>
        <a:bodyPr/>
        <a:lstStyle/>
        <a:p>
          <a:endParaRPr lang="et-EE"/>
        </a:p>
      </dgm:t>
    </dgm:pt>
    <dgm:pt modelId="{5313F38F-4ED5-4359-979C-610FCD8EF29A}" type="sibTrans" cxnId="{92F4B9FB-9549-40FF-84F9-2C66A956A3D6}">
      <dgm:prSet/>
      <dgm:spPr/>
      <dgm:t>
        <a:bodyPr/>
        <a:lstStyle/>
        <a:p>
          <a:endParaRPr lang="et-EE"/>
        </a:p>
      </dgm:t>
    </dgm:pt>
    <dgm:pt modelId="{209BFF1C-8919-4075-B976-15E2E2F8F22C}">
      <dgm:prSet phldrT="[Tekst]" custT="1"/>
      <dgm:spPr/>
      <dgm:t>
        <a:bodyPr/>
        <a:lstStyle/>
        <a:p>
          <a:r>
            <a:rPr lang="et-EE" sz="2700" b="1" dirty="0" smtClean="0"/>
            <a:t>Klassi lastevanemate koosolek</a:t>
          </a:r>
          <a:endParaRPr lang="et-EE" sz="2700" dirty="0"/>
        </a:p>
      </dgm:t>
    </dgm:pt>
    <dgm:pt modelId="{115FD448-38BD-4272-A63C-B0D6D77C4200}" type="parTrans" cxnId="{00B7A176-0D47-4677-8698-87D321E99B65}">
      <dgm:prSet/>
      <dgm:spPr/>
      <dgm:t>
        <a:bodyPr/>
        <a:lstStyle/>
        <a:p>
          <a:endParaRPr lang="et-EE"/>
        </a:p>
      </dgm:t>
    </dgm:pt>
    <dgm:pt modelId="{1562D827-A27C-4577-9968-04246E6AB67C}" type="sibTrans" cxnId="{00B7A176-0D47-4677-8698-87D321E99B65}">
      <dgm:prSet/>
      <dgm:spPr/>
      <dgm:t>
        <a:bodyPr/>
        <a:lstStyle/>
        <a:p>
          <a:endParaRPr lang="et-EE"/>
        </a:p>
      </dgm:t>
    </dgm:pt>
    <dgm:pt modelId="{816406EA-368D-455D-858F-970A7313F3B4}" type="pres">
      <dgm:prSet presAssocID="{E7634666-78E0-45C6-A125-9A92EFB0B98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434F0617-58B0-4DF1-9BAC-41F8160A272D}" type="pres">
      <dgm:prSet presAssocID="{E7634666-78E0-45C6-A125-9A92EFB0B989}" presName="tSp" presStyleCnt="0"/>
      <dgm:spPr/>
    </dgm:pt>
    <dgm:pt modelId="{33E28112-7ADB-40EA-BD82-364FBCD01388}" type="pres">
      <dgm:prSet presAssocID="{E7634666-78E0-45C6-A125-9A92EFB0B989}" presName="bSp" presStyleCnt="0"/>
      <dgm:spPr/>
    </dgm:pt>
    <dgm:pt modelId="{B236F02A-B461-4CBC-9FC8-B81999D9072F}" type="pres">
      <dgm:prSet presAssocID="{E7634666-78E0-45C6-A125-9A92EFB0B989}" presName="process" presStyleCnt="0"/>
      <dgm:spPr/>
    </dgm:pt>
    <dgm:pt modelId="{3DB7453B-73F6-4F49-BFBB-969EC57091E9}" type="pres">
      <dgm:prSet presAssocID="{ECE0923A-DE2C-4652-8917-FE1FECCE4CA5}" presName="composite1" presStyleCnt="0"/>
      <dgm:spPr/>
    </dgm:pt>
    <dgm:pt modelId="{FE321E47-BC41-44C6-9A44-E0D51C7D869E}" type="pres">
      <dgm:prSet presAssocID="{ECE0923A-DE2C-4652-8917-FE1FECCE4CA5}" presName="dummyNode1" presStyleLbl="node1" presStyleIdx="0" presStyleCnt="3"/>
      <dgm:spPr/>
    </dgm:pt>
    <dgm:pt modelId="{006EC4B7-2F1D-4814-8151-921B51AFBAEE}" type="pres">
      <dgm:prSet presAssocID="{ECE0923A-DE2C-4652-8917-FE1FECCE4CA5}" presName="childNode1" presStyleLbl="bgAcc1" presStyleIdx="0" presStyleCnt="3" custScaleX="138023" custScaleY="91292" custLinFactNeighborX="7287" custLinFactNeighborY="770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03F19F2E-C46A-4436-896C-3848B5749A86}" type="pres">
      <dgm:prSet presAssocID="{ECE0923A-DE2C-4652-8917-FE1FECCE4CA5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06A28D9A-3F94-41AB-9125-732925B20AC4}" type="pres">
      <dgm:prSet presAssocID="{ECE0923A-DE2C-4652-8917-FE1FECCE4CA5}" presName="parentNode1" presStyleLbl="node1" presStyleIdx="0" presStyleCnt="3" custLinFactNeighborX="757" custLinFactNeighborY="54243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FBFEDFF-2448-4760-BBC4-CBE4133229DD}" type="pres">
      <dgm:prSet presAssocID="{ECE0923A-DE2C-4652-8917-FE1FECCE4CA5}" presName="connSite1" presStyleCnt="0"/>
      <dgm:spPr/>
    </dgm:pt>
    <dgm:pt modelId="{3759D217-6A3F-4777-9A6E-18439FEEDCBD}" type="pres">
      <dgm:prSet presAssocID="{5395A649-D538-4365-A718-C250A43D1FDB}" presName="Name9" presStyleLbl="sibTrans2D1" presStyleIdx="0" presStyleCnt="2" custLinFactNeighborX="29924" custLinFactNeighborY="-12155"/>
      <dgm:spPr/>
      <dgm:t>
        <a:bodyPr/>
        <a:lstStyle/>
        <a:p>
          <a:endParaRPr lang="et-EE"/>
        </a:p>
      </dgm:t>
    </dgm:pt>
    <dgm:pt modelId="{4831CBCA-7D89-4A85-A55B-7AE9E71DA16F}" type="pres">
      <dgm:prSet presAssocID="{8EC8FC7D-9C28-4DB3-9E26-CF1C89BD2B3A}" presName="composite2" presStyleCnt="0"/>
      <dgm:spPr/>
    </dgm:pt>
    <dgm:pt modelId="{B07BBC08-79ED-4354-882F-A1CD2A9ABEF3}" type="pres">
      <dgm:prSet presAssocID="{8EC8FC7D-9C28-4DB3-9E26-CF1C89BD2B3A}" presName="dummyNode2" presStyleLbl="node1" presStyleIdx="0" presStyleCnt="3"/>
      <dgm:spPr/>
    </dgm:pt>
    <dgm:pt modelId="{20E48D68-2778-4C5A-A9C3-36415501ECEF}" type="pres">
      <dgm:prSet presAssocID="{8EC8FC7D-9C28-4DB3-9E26-CF1C89BD2B3A}" presName="childNode2" presStyleLbl="bgAcc1" presStyleIdx="1" presStyleCnt="3" custScaleX="142367" custLinFactNeighborX="-265" custLinFactNeighborY="-37045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A6234BA-D5F7-4CBD-AF18-373BCA5897DF}" type="pres">
      <dgm:prSet presAssocID="{8EC8FC7D-9C28-4DB3-9E26-CF1C89BD2B3A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8FC08F0B-D06C-489E-9B92-604607E726F9}" type="pres">
      <dgm:prSet presAssocID="{8EC8FC7D-9C28-4DB3-9E26-CF1C89BD2B3A}" presName="parentNode2" presStyleLbl="node1" presStyleIdx="1" presStyleCnt="3" custLinFactNeighborX="13000" custLinFactNeighborY="-98932">
        <dgm:presLayoutVars>
          <dgm:chMax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6D5D31B4-683C-4401-AF5C-FF4149B6325B}" type="pres">
      <dgm:prSet presAssocID="{8EC8FC7D-9C28-4DB3-9E26-CF1C89BD2B3A}" presName="connSite2" presStyleCnt="0"/>
      <dgm:spPr/>
    </dgm:pt>
    <dgm:pt modelId="{1E59FC73-124F-4589-9782-88BBF7B7BF41}" type="pres">
      <dgm:prSet presAssocID="{9339335C-F1C2-4BFA-9FAE-71B0FD9116BA}" presName="Name18" presStyleLbl="sibTrans2D1" presStyleIdx="1" presStyleCnt="2" custAng="21327942" custLinFactNeighborX="-36753" custLinFactNeighborY="11965"/>
      <dgm:spPr/>
      <dgm:t>
        <a:bodyPr/>
        <a:lstStyle/>
        <a:p>
          <a:endParaRPr lang="et-EE"/>
        </a:p>
      </dgm:t>
    </dgm:pt>
    <dgm:pt modelId="{9F9B4CC7-FD61-401C-9013-7722DCD21CBC}" type="pres">
      <dgm:prSet presAssocID="{6240F497-E008-42A3-9F30-CCADFC9A5C91}" presName="composite1" presStyleCnt="0"/>
      <dgm:spPr/>
    </dgm:pt>
    <dgm:pt modelId="{C565D22B-25BC-4C5F-A3B0-8589EE20B58B}" type="pres">
      <dgm:prSet presAssocID="{6240F497-E008-42A3-9F30-CCADFC9A5C91}" presName="dummyNode1" presStyleLbl="node1" presStyleIdx="1" presStyleCnt="3"/>
      <dgm:spPr/>
    </dgm:pt>
    <dgm:pt modelId="{B91B76BB-F529-4035-9C32-29CE961625AB}" type="pres">
      <dgm:prSet presAssocID="{6240F497-E008-42A3-9F30-CCADFC9A5C91}" presName="childNode1" presStyleLbl="bgAcc1" presStyleIdx="2" presStyleCnt="3" custScaleX="135033" custLinFactNeighborX="-8478" custLinFactNeighborY="-6743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0A625E7-CFA9-4EB1-87C9-49C0CF8AEB4F}" type="pres">
      <dgm:prSet presAssocID="{6240F497-E008-42A3-9F30-CCADFC9A5C91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956774DD-F39E-435D-AF61-79D7EC0AF793}" type="pres">
      <dgm:prSet presAssocID="{6240F497-E008-42A3-9F30-CCADFC9A5C91}" presName="parentNode1" presStyleLbl="node1" presStyleIdx="2" presStyleCnt="3" custScaleX="108734" custScaleY="399647" custLinFactNeighborX="-8457" custLinFactNeighborY="7042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AE39276A-D234-48FC-A38E-0D9017C734D7}" type="pres">
      <dgm:prSet presAssocID="{6240F497-E008-42A3-9F30-CCADFC9A5C91}" presName="connSite1" presStyleCnt="0"/>
      <dgm:spPr/>
    </dgm:pt>
  </dgm:ptLst>
  <dgm:cxnLst>
    <dgm:cxn modelId="{29468459-F42D-40B9-A0D1-751A322D04AE}" srcId="{8EC8FC7D-9C28-4DB3-9E26-CF1C89BD2B3A}" destId="{30FBA3F9-4B87-46CF-9C09-D18884E201DC}" srcOrd="1" destOrd="0" parTransId="{58431167-0705-4FDE-BD00-A683D2AD37B2}" sibTransId="{C5010D84-D2FA-4130-82B1-0A5622857C46}"/>
    <dgm:cxn modelId="{F2714157-6DCB-4701-AAE1-D7146425F5A9}" type="presOf" srcId="{66B9D96C-B009-48A9-9CFA-248E9C0F25EA}" destId="{C0A625E7-CFA9-4EB1-87C9-49C0CF8AEB4F}" srcOrd="1" destOrd="1" presId="urn:microsoft.com/office/officeart/2005/8/layout/hProcess4"/>
    <dgm:cxn modelId="{81C6E313-C803-4AF3-9BC5-96BD77AF10C2}" type="presOf" srcId="{E7634666-78E0-45C6-A125-9A92EFB0B989}" destId="{816406EA-368D-455D-858F-970A7313F3B4}" srcOrd="0" destOrd="0" presId="urn:microsoft.com/office/officeart/2005/8/layout/hProcess4"/>
    <dgm:cxn modelId="{81D0406A-90C3-41E9-824F-13B63C6C70A0}" type="presOf" srcId="{2DBF4CBD-F210-4FB5-AE6E-DD0C7F8FB087}" destId="{B91B76BB-F529-4035-9C32-29CE961625AB}" srcOrd="0" destOrd="0" presId="urn:microsoft.com/office/officeart/2005/8/layout/hProcess4"/>
    <dgm:cxn modelId="{5272009F-641E-4FFD-8DAE-455C64F461FD}" type="presOf" srcId="{72919703-0C96-44F9-AEB9-1EA88454FE25}" destId="{CA6234BA-D5F7-4CBD-AF18-373BCA5897DF}" srcOrd="1" destOrd="2" presId="urn:microsoft.com/office/officeart/2005/8/layout/hProcess4"/>
    <dgm:cxn modelId="{6E32BA37-02A7-4E5F-ACAE-3ABC9873BCA9}" srcId="{E7634666-78E0-45C6-A125-9A92EFB0B989}" destId="{ECE0923A-DE2C-4652-8917-FE1FECCE4CA5}" srcOrd="0" destOrd="0" parTransId="{1E67D019-9C8E-4884-9135-9C43618A81D8}" sibTransId="{5395A649-D538-4365-A718-C250A43D1FDB}"/>
    <dgm:cxn modelId="{00B7A176-0D47-4677-8698-87D321E99B65}" srcId="{ECE0923A-DE2C-4652-8917-FE1FECCE4CA5}" destId="{209BFF1C-8919-4075-B976-15E2E2F8F22C}" srcOrd="0" destOrd="0" parTransId="{115FD448-38BD-4272-A63C-B0D6D77C4200}" sibTransId="{1562D827-A27C-4577-9968-04246E6AB67C}"/>
    <dgm:cxn modelId="{246B3437-1351-4F62-AD67-7D68B731F2A6}" srcId="{E7634666-78E0-45C6-A125-9A92EFB0B989}" destId="{6240F497-E008-42A3-9F30-CCADFC9A5C91}" srcOrd="2" destOrd="0" parTransId="{FEC8686D-2AB5-4EF6-A387-36446B90E64E}" sibTransId="{CDA9F18C-3B3B-4796-96E5-B056F874C4E7}"/>
    <dgm:cxn modelId="{111138F3-8649-4E6C-9F84-AEAFA4D10CBC}" type="presOf" srcId="{6240F497-E008-42A3-9F30-CCADFC9A5C91}" destId="{956774DD-F39E-435D-AF61-79D7EC0AF793}" srcOrd="0" destOrd="0" presId="urn:microsoft.com/office/officeart/2005/8/layout/hProcess4"/>
    <dgm:cxn modelId="{A0341A0A-F1B6-4C74-A8BC-473AE26D50FE}" type="presOf" srcId="{3FF3B9B0-1913-46AD-AEC3-3CEA310C4084}" destId="{CA6234BA-D5F7-4CBD-AF18-373BCA5897DF}" srcOrd="1" destOrd="0" presId="urn:microsoft.com/office/officeart/2005/8/layout/hProcess4"/>
    <dgm:cxn modelId="{0572D4A3-C9CA-45E3-A5B4-E5BD717C728A}" srcId="{8EC8FC7D-9C28-4DB3-9E26-CF1C89BD2B3A}" destId="{72919703-0C96-44F9-AEB9-1EA88454FE25}" srcOrd="2" destOrd="0" parTransId="{35AD0911-F39E-4727-A4D6-2DFE407AEDB5}" sibTransId="{1BD5C4F8-3854-4AC6-8E3F-93F4E28681C2}"/>
    <dgm:cxn modelId="{C7A3094D-E79F-4CBB-BF5C-A41B00257332}" type="presOf" srcId="{3FF3B9B0-1913-46AD-AEC3-3CEA310C4084}" destId="{20E48D68-2778-4C5A-A9C3-36415501ECEF}" srcOrd="0" destOrd="0" presId="urn:microsoft.com/office/officeart/2005/8/layout/hProcess4"/>
    <dgm:cxn modelId="{DA0FFAA1-8C10-45E0-B7DF-86005CD9F47F}" type="presOf" srcId="{ECE0923A-DE2C-4652-8917-FE1FECCE4CA5}" destId="{06A28D9A-3F94-41AB-9125-732925B20AC4}" srcOrd="0" destOrd="0" presId="urn:microsoft.com/office/officeart/2005/8/layout/hProcess4"/>
    <dgm:cxn modelId="{944CD7D9-0CB7-4C89-8A52-4B8C06E7D6F4}" srcId="{8EC8FC7D-9C28-4DB3-9E26-CF1C89BD2B3A}" destId="{9A8CDD4C-0507-4108-B399-02DE14A39F38}" srcOrd="3" destOrd="0" parTransId="{337873F3-D15A-47FC-B0EC-F8B620700E60}" sibTransId="{E630BB13-65AE-4D2C-872E-387181E65A83}"/>
    <dgm:cxn modelId="{01FD85DB-BF47-4F4B-B168-CB334F4ED80A}" type="presOf" srcId="{209BFF1C-8919-4075-B976-15E2E2F8F22C}" destId="{006EC4B7-2F1D-4814-8151-921B51AFBAEE}" srcOrd="0" destOrd="0" presId="urn:microsoft.com/office/officeart/2005/8/layout/hProcess4"/>
    <dgm:cxn modelId="{D0FE80E2-8753-4518-9AB8-C566B04BFEAA}" type="presOf" srcId="{2DBF4CBD-F210-4FB5-AE6E-DD0C7F8FB087}" destId="{C0A625E7-CFA9-4EB1-87C9-49C0CF8AEB4F}" srcOrd="1" destOrd="0" presId="urn:microsoft.com/office/officeart/2005/8/layout/hProcess4"/>
    <dgm:cxn modelId="{7A845983-3B9E-4C8F-BD9B-955A4E8BBCA4}" type="presOf" srcId="{8EC8FC7D-9C28-4DB3-9E26-CF1C89BD2B3A}" destId="{8FC08F0B-D06C-489E-9B92-604607E726F9}" srcOrd="0" destOrd="0" presId="urn:microsoft.com/office/officeart/2005/8/layout/hProcess4"/>
    <dgm:cxn modelId="{8D49BBDF-EA4A-4933-8889-108616661002}" type="presOf" srcId="{5395A649-D538-4365-A718-C250A43D1FDB}" destId="{3759D217-6A3F-4777-9A6E-18439FEEDCBD}" srcOrd="0" destOrd="0" presId="urn:microsoft.com/office/officeart/2005/8/layout/hProcess4"/>
    <dgm:cxn modelId="{F4F80238-BF5A-4B21-ADDB-FD3D97F96AB6}" type="presOf" srcId="{72919703-0C96-44F9-AEB9-1EA88454FE25}" destId="{20E48D68-2778-4C5A-A9C3-36415501ECEF}" srcOrd="0" destOrd="2" presId="urn:microsoft.com/office/officeart/2005/8/layout/hProcess4"/>
    <dgm:cxn modelId="{E91EA80A-8A0C-4C11-89FB-07F127F6E529}" type="presOf" srcId="{30FBA3F9-4B87-46CF-9C09-D18884E201DC}" destId="{CA6234BA-D5F7-4CBD-AF18-373BCA5897DF}" srcOrd="1" destOrd="1" presId="urn:microsoft.com/office/officeart/2005/8/layout/hProcess4"/>
    <dgm:cxn modelId="{B78E95EA-3D7E-45C6-9EBD-5DD0708F094F}" type="presOf" srcId="{30FBA3F9-4B87-46CF-9C09-D18884E201DC}" destId="{20E48D68-2778-4C5A-A9C3-36415501ECEF}" srcOrd="0" destOrd="1" presId="urn:microsoft.com/office/officeart/2005/8/layout/hProcess4"/>
    <dgm:cxn modelId="{635286DA-E89F-4FE2-87DF-4D58498C6AD3}" srcId="{8EC8FC7D-9C28-4DB3-9E26-CF1C89BD2B3A}" destId="{3FF3B9B0-1913-46AD-AEC3-3CEA310C4084}" srcOrd="0" destOrd="0" parTransId="{0160147E-18DD-4C86-88BC-4ECBDAAE1A69}" sibTransId="{507F4A28-803E-40D1-B94B-8B7B89913917}"/>
    <dgm:cxn modelId="{D9D14865-A5C4-40B0-BCAB-86E6AE6D51D1}" type="presOf" srcId="{9339335C-F1C2-4BFA-9FAE-71B0FD9116BA}" destId="{1E59FC73-124F-4589-9782-88BBF7B7BF41}" srcOrd="0" destOrd="0" presId="urn:microsoft.com/office/officeart/2005/8/layout/hProcess4"/>
    <dgm:cxn modelId="{92F4B9FB-9549-40FF-84F9-2C66A956A3D6}" srcId="{6240F497-E008-42A3-9F30-CCADFC9A5C91}" destId="{2DBF4CBD-F210-4FB5-AE6E-DD0C7F8FB087}" srcOrd="0" destOrd="0" parTransId="{DDDE230A-E874-4F68-9B07-08E0F88BBAD1}" sibTransId="{5313F38F-4ED5-4359-979C-610FCD8EF29A}"/>
    <dgm:cxn modelId="{543C1507-2C0E-4FE7-A871-A62BC69B2283}" type="presOf" srcId="{9A8CDD4C-0507-4108-B399-02DE14A39F38}" destId="{20E48D68-2778-4C5A-A9C3-36415501ECEF}" srcOrd="0" destOrd="3" presId="urn:microsoft.com/office/officeart/2005/8/layout/hProcess4"/>
    <dgm:cxn modelId="{8C04E5F2-2DF4-4EA6-8802-047F7FB5933F}" type="presOf" srcId="{9A8CDD4C-0507-4108-B399-02DE14A39F38}" destId="{CA6234BA-D5F7-4CBD-AF18-373BCA5897DF}" srcOrd="1" destOrd="3" presId="urn:microsoft.com/office/officeart/2005/8/layout/hProcess4"/>
    <dgm:cxn modelId="{51BD89B6-42E6-4AEE-BBE5-484ED9BD0BE3}" srcId="{E7634666-78E0-45C6-A125-9A92EFB0B989}" destId="{8EC8FC7D-9C28-4DB3-9E26-CF1C89BD2B3A}" srcOrd="1" destOrd="0" parTransId="{C8F7BEF5-C125-48A8-9850-67CF2C220B2D}" sibTransId="{9339335C-F1C2-4BFA-9FAE-71B0FD9116BA}"/>
    <dgm:cxn modelId="{26A5F7B2-29C1-4723-8775-A3296330EC73}" type="presOf" srcId="{209BFF1C-8919-4075-B976-15E2E2F8F22C}" destId="{03F19F2E-C46A-4436-896C-3848B5749A86}" srcOrd="1" destOrd="0" presId="urn:microsoft.com/office/officeart/2005/8/layout/hProcess4"/>
    <dgm:cxn modelId="{C6B2975A-35CD-43C5-8AEA-2E2B594A8CB4}" srcId="{6240F497-E008-42A3-9F30-CCADFC9A5C91}" destId="{66B9D96C-B009-48A9-9CFA-248E9C0F25EA}" srcOrd="1" destOrd="0" parTransId="{0A42BE29-C3EC-447E-B943-8583D02AC9F5}" sibTransId="{D82B6945-8BA6-4734-984C-684780E69612}"/>
    <dgm:cxn modelId="{9C6E8948-FA55-4CBA-A404-A173C496813E}" type="presOf" srcId="{66B9D96C-B009-48A9-9CFA-248E9C0F25EA}" destId="{B91B76BB-F529-4035-9C32-29CE961625AB}" srcOrd="0" destOrd="1" presId="urn:microsoft.com/office/officeart/2005/8/layout/hProcess4"/>
    <dgm:cxn modelId="{BE9C1E65-2298-47BC-8240-26CD39E5BDD7}" type="presParOf" srcId="{816406EA-368D-455D-858F-970A7313F3B4}" destId="{434F0617-58B0-4DF1-9BAC-41F8160A272D}" srcOrd="0" destOrd="0" presId="urn:microsoft.com/office/officeart/2005/8/layout/hProcess4"/>
    <dgm:cxn modelId="{49367298-2DCE-4D8F-8678-8BF0D15D991D}" type="presParOf" srcId="{816406EA-368D-455D-858F-970A7313F3B4}" destId="{33E28112-7ADB-40EA-BD82-364FBCD01388}" srcOrd="1" destOrd="0" presId="urn:microsoft.com/office/officeart/2005/8/layout/hProcess4"/>
    <dgm:cxn modelId="{A6D588D0-B195-4E5E-BD2D-F64E4F0A780D}" type="presParOf" srcId="{816406EA-368D-455D-858F-970A7313F3B4}" destId="{B236F02A-B461-4CBC-9FC8-B81999D9072F}" srcOrd="2" destOrd="0" presId="urn:microsoft.com/office/officeart/2005/8/layout/hProcess4"/>
    <dgm:cxn modelId="{FF8AB3DD-3DB1-42A4-A53C-E9BDCC2CB0D4}" type="presParOf" srcId="{B236F02A-B461-4CBC-9FC8-B81999D9072F}" destId="{3DB7453B-73F6-4F49-BFBB-969EC57091E9}" srcOrd="0" destOrd="0" presId="urn:microsoft.com/office/officeart/2005/8/layout/hProcess4"/>
    <dgm:cxn modelId="{C8CBCE19-9EB1-4406-B75D-500BBA1E0FCB}" type="presParOf" srcId="{3DB7453B-73F6-4F49-BFBB-969EC57091E9}" destId="{FE321E47-BC41-44C6-9A44-E0D51C7D869E}" srcOrd="0" destOrd="0" presId="urn:microsoft.com/office/officeart/2005/8/layout/hProcess4"/>
    <dgm:cxn modelId="{34A218B6-57E4-4501-84ED-BA1483DA8944}" type="presParOf" srcId="{3DB7453B-73F6-4F49-BFBB-969EC57091E9}" destId="{006EC4B7-2F1D-4814-8151-921B51AFBAEE}" srcOrd="1" destOrd="0" presId="urn:microsoft.com/office/officeart/2005/8/layout/hProcess4"/>
    <dgm:cxn modelId="{0455287A-B6EB-4B37-99C2-D5EA7F783B44}" type="presParOf" srcId="{3DB7453B-73F6-4F49-BFBB-969EC57091E9}" destId="{03F19F2E-C46A-4436-896C-3848B5749A86}" srcOrd="2" destOrd="0" presId="urn:microsoft.com/office/officeart/2005/8/layout/hProcess4"/>
    <dgm:cxn modelId="{51A2790B-FE76-4C1A-9820-F5B0C46A51B2}" type="presParOf" srcId="{3DB7453B-73F6-4F49-BFBB-969EC57091E9}" destId="{06A28D9A-3F94-41AB-9125-732925B20AC4}" srcOrd="3" destOrd="0" presId="urn:microsoft.com/office/officeart/2005/8/layout/hProcess4"/>
    <dgm:cxn modelId="{D215A073-66A4-4472-9499-BD9E86432C83}" type="presParOf" srcId="{3DB7453B-73F6-4F49-BFBB-969EC57091E9}" destId="{CFBFEDFF-2448-4760-BBC4-CBE4133229DD}" srcOrd="4" destOrd="0" presId="urn:microsoft.com/office/officeart/2005/8/layout/hProcess4"/>
    <dgm:cxn modelId="{C6459EFB-CCE3-4DAB-8BEA-CABA41A21713}" type="presParOf" srcId="{B236F02A-B461-4CBC-9FC8-B81999D9072F}" destId="{3759D217-6A3F-4777-9A6E-18439FEEDCBD}" srcOrd="1" destOrd="0" presId="urn:microsoft.com/office/officeart/2005/8/layout/hProcess4"/>
    <dgm:cxn modelId="{19342787-3F05-494D-9D42-4F3ACF7EF3CF}" type="presParOf" srcId="{B236F02A-B461-4CBC-9FC8-B81999D9072F}" destId="{4831CBCA-7D89-4A85-A55B-7AE9E71DA16F}" srcOrd="2" destOrd="0" presId="urn:microsoft.com/office/officeart/2005/8/layout/hProcess4"/>
    <dgm:cxn modelId="{088F6631-B93E-4610-B10C-7C54FF1D3730}" type="presParOf" srcId="{4831CBCA-7D89-4A85-A55B-7AE9E71DA16F}" destId="{B07BBC08-79ED-4354-882F-A1CD2A9ABEF3}" srcOrd="0" destOrd="0" presId="urn:microsoft.com/office/officeart/2005/8/layout/hProcess4"/>
    <dgm:cxn modelId="{6C0EEBDE-B245-4C1D-81CC-CE11214DE1BC}" type="presParOf" srcId="{4831CBCA-7D89-4A85-A55B-7AE9E71DA16F}" destId="{20E48D68-2778-4C5A-A9C3-36415501ECEF}" srcOrd="1" destOrd="0" presId="urn:microsoft.com/office/officeart/2005/8/layout/hProcess4"/>
    <dgm:cxn modelId="{0389B00F-29A5-43A9-AB57-0294FC3E0EF3}" type="presParOf" srcId="{4831CBCA-7D89-4A85-A55B-7AE9E71DA16F}" destId="{CA6234BA-D5F7-4CBD-AF18-373BCA5897DF}" srcOrd="2" destOrd="0" presId="urn:microsoft.com/office/officeart/2005/8/layout/hProcess4"/>
    <dgm:cxn modelId="{4477CE26-A2D8-43CD-973B-E9F3C84C5F8B}" type="presParOf" srcId="{4831CBCA-7D89-4A85-A55B-7AE9E71DA16F}" destId="{8FC08F0B-D06C-489E-9B92-604607E726F9}" srcOrd="3" destOrd="0" presId="urn:microsoft.com/office/officeart/2005/8/layout/hProcess4"/>
    <dgm:cxn modelId="{F9E092D3-2011-4A08-9ED0-E85294E6F7EF}" type="presParOf" srcId="{4831CBCA-7D89-4A85-A55B-7AE9E71DA16F}" destId="{6D5D31B4-683C-4401-AF5C-FF4149B6325B}" srcOrd="4" destOrd="0" presId="urn:microsoft.com/office/officeart/2005/8/layout/hProcess4"/>
    <dgm:cxn modelId="{1E3C6F70-CC8A-4F36-AD38-5C927816C51D}" type="presParOf" srcId="{B236F02A-B461-4CBC-9FC8-B81999D9072F}" destId="{1E59FC73-124F-4589-9782-88BBF7B7BF41}" srcOrd="3" destOrd="0" presId="urn:microsoft.com/office/officeart/2005/8/layout/hProcess4"/>
    <dgm:cxn modelId="{28AD2FF7-432F-4948-982F-BEFF524023D3}" type="presParOf" srcId="{B236F02A-B461-4CBC-9FC8-B81999D9072F}" destId="{9F9B4CC7-FD61-401C-9013-7722DCD21CBC}" srcOrd="4" destOrd="0" presId="urn:microsoft.com/office/officeart/2005/8/layout/hProcess4"/>
    <dgm:cxn modelId="{9BA79802-C3F8-4815-95E6-E8B1665DF415}" type="presParOf" srcId="{9F9B4CC7-FD61-401C-9013-7722DCD21CBC}" destId="{C565D22B-25BC-4C5F-A3B0-8589EE20B58B}" srcOrd="0" destOrd="0" presId="urn:microsoft.com/office/officeart/2005/8/layout/hProcess4"/>
    <dgm:cxn modelId="{F0753E5E-1A9C-4FBF-A331-8695DC971596}" type="presParOf" srcId="{9F9B4CC7-FD61-401C-9013-7722DCD21CBC}" destId="{B91B76BB-F529-4035-9C32-29CE961625AB}" srcOrd="1" destOrd="0" presId="urn:microsoft.com/office/officeart/2005/8/layout/hProcess4"/>
    <dgm:cxn modelId="{D128532E-C25A-46E7-BA38-E08DE05DE729}" type="presParOf" srcId="{9F9B4CC7-FD61-401C-9013-7722DCD21CBC}" destId="{C0A625E7-CFA9-4EB1-87C9-49C0CF8AEB4F}" srcOrd="2" destOrd="0" presId="urn:microsoft.com/office/officeart/2005/8/layout/hProcess4"/>
    <dgm:cxn modelId="{8F6FEFBC-5AAC-479D-A2DB-8A319298AFEE}" type="presParOf" srcId="{9F9B4CC7-FD61-401C-9013-7722DCD21CBC}" destId="{956774DD-F39E-435D-AF61-79D7EC0AF793}" srcOrd="3" destOrd="0" presId="urn:microsoft.com/office/officeart/2005/8/layout/hProcess4"/>
    <dgm:cxn modelId="{78199279-77A9-4F7C-BCCA-E74247CA6F99}" type="presParOf" srcId="{9F9B4CC7-FD61-401C-9013-7722DCD21CBC}" destId="{AE39276A-D234-48FC-A38E-0D9017C734D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6EC4B7-2F1D-4814-8151-921B51AFBAEE}">
      <dsp:nvSpPr>
        <dsp:cNvPr id="0" name=""/>
        <dsp:cNvSpPr/>
      </dsp:nvSpPr>
      <dsp:spPr>
        <a:xfrm>
          <a:off x="152407" y="2285995"/>
          <a:ext cx="2856623" cy="1558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700" b="1" kern="1200" dirty="0" smtClean="0"/>
            <a:t>Klassi lastevanemate koosolek</a:t>
          </a:r>
          <a:endParaRPr lang="et-EE" sz="2700" kern="1200" dirty="0"/>
        </a:p>
      </dsp:txBody>
      <dsp:txXfrm>
        <a:off x="152407" y="2285995"/>
        <a:ext cx="2856623" cy="1224454"/>
      </dsp:txXfrm>
    </dsp:sp>
    <dsp:sp modelId="{3759D217-6A3F-4777-9A6E-18439FEEDCBD}">
      <dsp:nvSpPr>
        <dsp:cNvPr id="0" name=""/>
        <dsp:cNvSpPr/>
      </dsp:nvSpPr>
      <dsp:spPr>
        <a:xfrm>
          <a:off x="2057387" y="1447806"/>
          <a:ext cx="3084643" cy="3084643"/>
        </a:xfrm>
        <a:prstGeom prst="leftCircularArrow">
          <a:avLst>
            <a:gd name="adj1" fmla="val 1848"/>
            <a:gd name="adj2" fmla="val 220648"/>
            <a:gd name="adj3" fmla="val 582553"/>
            <a:gd name="adj4" fmla="val 7610883"/>
            <a:gd name="adj5" fmla="val 215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28D9A-3F94-41AB-9125-732925B20AC4}">
      <dsp:nvSpPr>
        <dsp:cNvPr id="0" name=""/>
        <dsp:cNvSpPr/>
      </dsp:nvSpPr>
      <dsp:spPr>
        <a:xfrm>
          <a:off x="868919" y="3818264"/>
          <a:ext cx="1839708" cy="731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1 vanem</a:t>
          </a:r>
          <a:endParaRPr lang="et-EE" sz="2100" kern="1200" dirty="0"/>
        </a:p>
      </dsp:txBody>
      <dsp:txXfrm>
        <a:off x="868919" y="3818264"/>
        <a:ext cx="1839708" cy="731591"/>
      </dsp:txXfrm>
    </dsp:sp>
    <dsp:sp modelId="{20E48D68-2778-4C5A-A9C3-36415501ECEF}">
      <dsp:nvSpPr>
        <dsp:cNvPr id="0" name=""/>
        <dsp:cNvSpPr/>
      </dsp:nvSpPr>
      <dsp:spPr>
        <a:xfrm>
          <a:off x="3124191" y="1447801"/>
          <a:ext cx="2946530" cy="1707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700" b="1" kern="1200" dirty="0" smtClean="0"/>
            <a:t>Vanematekogu</a:t>
          </a:r>
          <a:endParaRPr lang="et-EE" sz="27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8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400" kern="1200" dirty="0"/>
        </a:p>
      </dsp:txBody>
      <dsp:txXfrm>
        <a:off x="3124191" y="1813596"/>
        <a:ext cx="2946530" cy="1341250"/>
      </dsp:txXfrm>
    </dsp:sp>
    <dsp:sp modelId="{1E59FC73-124F-4589-9782-88BBF7B7BF41}">
      <dsp:nvSpPr>
        <dsp:cNvPr id="0" name=""/>
        <dsp:cNvSpPr/>
      </dsp:nvSpPr>
      <dsp:spPr>
        <a:xfrm rot="21327942">
          <a:off x="4070719" y="32126"/>
          <a:ext cx="2853294" cy="2853294"/>
        </a:xfrm>
        <a:prstGeom prst="circularArrow">
          <a:avLst>
            <a:gd name="adj1" fmla="val 1998"/>
            <a:gd name="adj2" fmla="val 239355"/>
            <a:gd name="adj3" fmla="val 18129392"/>
            <a:gd name="adj4" fmla="val 11119768"/>
            <a:gd name="adj5" fmla="val 23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08F0B-D06C-489E-9B92-604607E726F9}">
      <dsp:nvSpPr>
        <dsp:cNvPr id="0" name=""/>
        <dsp:cNvSpPr/>
      </dsp:nvSpPr>
      <dsp:spPr>
        <a:xfrm>
          <a:off x="4267194" y="990602"/>
          <a:ext cx="1839708" cy="731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5 vanemat</a:t>
          </a:r>
          <a:endParaRPr lang="et-EE" sz="2100" kern="1200" dirty="0"/>
        </a:p>
      </dsp:txBody>
      <dsp:txXfrm>
        <a:off x="4267194" y="990602"/>
        <a:ext cx="1839708" cy="731591"/>
      </dsp:txXfrm>
    </dsp:sp>
    <dsp:sp modelId="{B91B76BB-F529-4035-9C32-29CE961625AB}">
      <dsp:nvSpPr>
        <dsp:cNvPr id="0" name=""/>
        <dsp:cNvSpPr/>
      </dsp:nvSpPr>
      <dsp:spPr>
        <a:xfrm>
          <a:off x="6172202" y="380998"/>
          <a:ext cx="2794740" cy="1707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900" b="1" kern="1200" dirty="0" smtClean="0"/>
            <a:t>Hoolekogu</a:t>
          </a:r>
          <a:endParaRPr lang="et-EE" sz="2900" b="1" kern="1200" dirty="0"/>
        </a:p>
      </dsp:txBody>
      <dsp:txXfrm>
        <a:off x="6172202" y="380998"/>
        <a:ext cx="2794740" cy="1341250"/>
      </dsp:txXfrm>
    </dsp:sp>
    <dsp:sp modelId="{956774DD-F39E-435D-AF61-79D7EC0AF793}">
      <dsp:nvSpPr>
        <dsp:cNvPr id="0" name=""/>
        <dsp:cNvSpPr/>
      </dsp:nvSpPr>
      <dsp:spPr>
        <a:xfrm>
          <a:off x="6934206" y="1828802"/>
          <a:ext cx="2000388" cy="2923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5  vanemat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1 õpetaja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1 volikogu esindaja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2 õpilaste esindajat</a:t>
          </a:r>
          <a:endParaRPr lang="et-EE" sz="2100" kern="1200" dirty="0"/>
        </a:p>
      </dsp:txBody>
      <dsp:txXfrm>
        <a:off x="6934206" y="1828802"/>
        <a:ext cx="2000388" cy="2923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0.72789</cdr:x>
      <cdr:y>0.13776</cdr:y>
    </cdr:from>
    <cdr:to>
      <cdr:x>0.83673</cdr:x>
      <cdr:y>0.32804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15064" y="6619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t-EE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30200"/>
            <a:ext cx="1588" cy="1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498812" y="4685856"/>
            <a:ext cx="5804773" cy="4406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/>
          <a:lstStyle/>
          <a:p>
            <a:fld id="{4EA44609-7FC0-451F-B144-C244CD48EAF8}" type="slidenum">
              <a:rPr lang="et-EE" smtClean="0"/>
              <a:pPr/>
              <a:t>18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äisnurkne kolmnur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ealkiri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17" name="Alapealkiri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t-EE" smtClean="0"/>
              <a:t>Klõpsake juhtslaidi alamtiitli laadi redigeerimiseks</a:t>
            </a:r>
            <a:endParaRPr kumimoji="0" lang="en-US"/>
          </a:p>
        </p:txBody>
      </p:sp>
      <p:grpSp>
        <p:nvGrpSpPr>
          <p:cNvPr id="2" name="Rühm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abakuju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abakuju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abakuju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irgkonnek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Kuupäeva kohatäid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10/10/2019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Jaluse kohatäid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aidinumbri kohatä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Pealkiri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Rööpnoo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Rööpnoo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Pealkiri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õrdlu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5" name="Sisu kohatäid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Pealkiri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Pealdisega sis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t-EE" smtClean="0"/>
              <a:t>Pildi lisamiseks klõpsake ikooni</a:t>
            </a:r>
            <a:endParaRPr kumimoji="0" lang="en-US" dirty="0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10/10/2019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8" name="Vabakuju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abakuju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äisnurkne kolmnur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irgkonnek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ööpnoo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Rööpnoo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abakuju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abakuju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äisnurkne kolmnur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irgkonnek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ealkirja kohatäid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0" name="Teksti kohatäid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  <a:p>
            <a:pPr lvl="1" eaLnBrk="1" latinLnBrk="0" hangingPunct="1"/>
            <a:r>
              <a:rPr kumimoji="0" lang="et-EE" smtClean="0"/>
              <a:t>Teine tase</a:t>
            </a:r>
          </a:p>
          <a:p>
            <a:pPr lvl="2" eaLnBrk="1" latinLnBrk="0" hangingPunct="1"/>
            <a:r>
              <a:rPr kumimoji="0" lang="et-EE" smtClean="0"/>
              <a:t>Kolmas tase</a:t>
            </a:r>
          </a:p>
          <a:p>
            <a:pPr lvl="3" eaLnBrk="1" latinLnBrk="0" hangingPunct="1"/>
            <a:r>
              <a:rPr kumimoji="0" lang="et-EE" smtClean="0"/>
              <a:t>Neljas tase</a:t>
            </a:r>
          </a:p>
          <a:p>
            <a:pPr lvl="4" eaLnBrk="1" latinLnBrk="0" hangingPunct="1"/>
            <a:r>
              <a:rPr kumimoji="0" lang="et-EE" smtClean="0"/>
              <a:t>Viies tase</a:t>
            </a:r>
            <a:endParaRPr kumimoji="0" lang="en-US"/>
          </a:p>
        </p:txBody>
      </p:sp>
      <p:sp>
        <p:nvSpPr>
          <p:cNvPr id="10" name="Kuupäeva kohatäid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10/10/2019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Jaluse kohatäid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aidinumbri kohatä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alkiri 6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584176"/>
          </a:xfrm>
        </p:spPr>
        <p:txBody>
          <a:bodyPr>
            <a:normAutofit/>
          </a:bodyPr>
          <a:lstStyle/>
          <a:p>
            <a:pPr algn="l"/>
            <a:r>
              <a:rPr lang="et-EE" dirty="0" smtClean="0">
                <a:solidFill>
                  <a:srgbClr val="0070C0"/>
                </a:solidFill>
                <a:effectLst/>
              </a:rPr>
              <a:t>Haapsalu Põhikooli vanematekogu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sp>
        <p:nvSpPr>
          <p:cNvPr id="8" name="Alapealkiri 7"/>
          <p:cNvSpPr>
            <a:spLocks noGrp="1"/>
          </p:cNvSpPr>
          <p:nvPr>
            <p:ph type="subTitle" idx="1"/>
          </p:nvPr>
        </p:nvSpPr>
        <p:spPr>
          <a:xfrm>
            <a:off x="685800" y="4149079"/>
            <a:ext cx="7772400" cy="662231"/>
          </a:xfrm>
        </p:spPr>
        <p:txBody>
          <a:bodyPr>
            <a:noAutofit/>
          </a:bodyPr>
          <a:lstStyle/>
          <a:p>
            <a:pPr algn="l"/>
            <a:r>
              <a:rPr lang="et-EE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09.10.2019</a:t>
            </a:r>
            <a:endParaRPr lang="et-EE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Sisu kohatäide 3"/>
          <p:cNvPicPr>
            <a:picLocks noGrp="1"/>
          </p:cNvPicPr>
          <p:nvPr>
            <p:ph idx="4294967295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404664"/>
            <a:ext cx="1698625" cy="2217737"/>
          </a:xfrm>
          <a:prstGeom prst="rect">
            <a:avLst/>
          </a:prstGeom>
          <a:noFill/>
        </p:spPr>
      </p:pic>
      <p:sp>
        <p:nvSpPr>
          <p:cNvPr id="6" name="Ristkülik 5"/>
          <p:cNvSpPr/>
          <p:nvPr/>
        </p:nvSpPr>
        <p:spPr>
          <a:xfrm>
            <a:off x="5652120" y="908720"/>
            <a:ext cx="1584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t-EE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Haapsalu</a:t>
            </a:r>
            <a:endParaRPr lang="et-EE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t-EE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Põhikool</a:t>
            </a:r>
            <a:endParaRPr lang="et-EE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251520" y="953344"/>
            <a:ext cx="8892480" cy="470790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t-EE" sz="4300" dirty="0" smtClean="0"/>
              <a:t>spordinädal / “Tere, sügis!” 23.-27.sept</a:t>
            </a:r>
          </a:p>
          <a:p>
            <a:pPr>
              <a:lnSpc>
                <a:spcPct val="120000"/>
              </a:lnSpc>
            </a:pPr>
            <a:r>
              <a:rPr lang="et-EE" sz="4300" dirty="0" smtClean="0"/>
              <a:t>vanemate üldkoosolek </a:t>
            </a:r>
            <a:r>
              <a:rPr lang="et-EE" sz="4300" dirty="0" smtClean="0"/>
              <a:t>2.okt</a:t>
            </a:r>
            <a:endParaRPr lang="et-EE" sz="4300" dirty="0" smtClean="0"/>
          </a:p>
          <a:p>
            <a:pPr>
              <a:lnSpc>
                <a:spcPct val="120000"/>
              </a:lnSpc>
            </a:pPr>
            <a:r>
              <a:rPr lang="et-EE" sz="4300" dirty="0" smtClean="0"/>
              <a:t>õpetajate päev   4.okt</a:t>
            </a:r>
          </a:p>
          <a:p>
            <a:pPr>
              <a:lnSpc>
                <a:spcPct val="120000"/>
              </a:lnSpc>
            </a:pPr>
            <a:r>
              <a:rPr lang="et-EE" sz="4300" dirty="0" smtClean="0"/>
              <a:t>karjääripäev   18.okt </a:t>
            </a:r>
          </a:p>
          <a:p>
            <a:pPr>
              <a:lnSpc>
                <a:spcPct val="120000"/>
              </a:lnSpc>
            </a:pPr>
            <a:r>
              <a:rPr lang="et-EE" sz="4300" dirty="0" smtClean="0"/>
              <a:t>krahvi ja krahvinna valimised </a:t>
            </a:r>
            <a:r>
              <a:rPr lang="et-EE" sz="4300" dirty="0" err="1" smtClean="0"/>
              <a:t>okt/nov</a:t>
            </a:r>
            <a:endParaRPr lang="et-EE" sz="4300" dirty="0" smtClean="0"/>
          </a:p>
          <a:p>
            <a:pPr>
              <a:lnSpc>
                <a:spcPct val="120000"/>
              </a:lnSpc>
            </a:pPr>
            <a:r>
              <a:rPr lang="et-EE" sz="4300" b="1" dirty="0" smtClean="0"/>
              <a:t>kadrilaat   30.nov</a:t>
            </a:r>
          </a:p>
          <a:p>
            <a:pPr>
              <a:lnSpc>
                <a:spcPct val="120000"/>
              </a:lnSpc>
            </a:pPr>
            <a:r>
              <a:rPr lang="et-EE" sz="4300" dirty="0" smtClean="0"/>
              <a:t>korvpallivõistlused 7.-9. </a:t>
            </a:r>
            <a:r>
              <a:rPr lang="et-EE" sz="4300" dirty="0" smtClean="0"/>
              <a:t>klassid veebruar</a:t>
            </a:r>
            <a:endParaRPr lang="et-EE" sz="4300" dirty="0" smtClean="0"/>
          </a:p>
          <a:p>
            <a:pPr>
              <a:lnSpc>
                <a:spcPct val="120000"/>
              </a:lnSpc>
            </a:pPr>
            <a:r>
              <a:rPr lang="et-EE" sz="4300" dirty="0" smtClean="0"/>
              <a:t>jõuluball 6.-9. klassid</a:t>
            </a:r>
          </a:p>
          <a:p>
            <a:pPr>
              <a:lnSpc>
                <a:spcPct val="200000"/>
              </a:lnSpc>
            </a:pPr>
            <a:endParaRPr lang="et-EE" sz="4000" dirty="0" smtClean="0"/>
          </a:p>
          <a:p>
            <a:pPr>
              <a:lnSpc>
                <a:spcPct val="200000"/>
              </a:lnSpc>
            </a:pPr>
            <a:endParaRPr lang="et-EE" sz="4000" dirty="0" smtClean="0"/>
          </a:p>
          <a:p>
            <a:pPr>
              <a:lnSpc>
                <a:spcPct val="200000"/>
              </a:lnSpc>
            </a:pPr>
            <a:endParaRPr lang="et-EE" sz="4000" dirty="0" smtClean="0"/>
          </a:p>
          <a:p>
            <a:pPr>
              <a:lnSpc>
                <a:spcPct val="200000"/>
              </a:lnSpc>
            </a:pPr>
            <a:endParaRPr lang="et-EE" sz="4000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t-EE" sz="4400" dirty="0" smtClean="0">
                <a:solidFill>
                  <a:srgbClr val="0070C0"/>
                </a:solidFill>
                <a:effectLst/>
              </a:rPr>
              <a:t>Üritused  I </a:t>
            </a:r>
            <a:r>
              <a:rPr lang="et-EE" sz="4400" dirty="0" err="1" smtClean="0">
                <a:solidFill>
                  <a:srgbClr val="0070C0"/>
                </a:solidFill>
                <a:effectLst/>
              </a:rPr>
              <a:t>pa</a:t>
            </a:r>
            <a:endParaRPr lang="et-EE" sz="44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t-EE" sz="3500" dirty="0" smtClean="0"/>
              <a:t>Eesti nädal 17.-21.veebruar</a:t>
            </a:r>
          </a:p>
          <a:p>
            <a:pPr>
              <a:lnSpc>
                <a:spcPct val="120000"/>
              </a:lnSpc>
            </a:pPr>
            <a:r>
              <a:rPr lang="et-EE" sz="3500" dirty="0" smtClean="0"/>
              <a:t>võrkpallivõistlused 7.-9. </a:t>
            </a:r>
            <a:r>
              <a:rPr lang="et-EE" sz="3500" dirty="0" smtClean="0"/>
              <a:t>klassid veebruar</a:t>
            </a:r>
            <a:endParaRPr lang="et-EE" sz="3500" dirty="0" smtClean="0"/>
          </a:p>
          <a:p>
            <a:pPr>
              <a:lnSpc>
                <a:spcPct val="120000"/>
              </a:lnSpc>
            </a:pPr>
            <a:r>
              <a:rPr lang="et-EE" sz="3500" dirty="0" smtClean="0"/>
              <a:t>Keelte paabel 9.-13.märts  </a:t>
            </a:r>
          </a:p>
          <a:p>
            <a:pPr>
              <a:lnSpc>
                <a:spcPct val="120000"/>
              </a:lnSpc>
            </a:pPr>
            <a:r>
              <a:rPr lang="et-EE" sz="3500" dirty="0" smtClean="0"/>
              <a:t>perepäev 14.märts</a:t>
            </a:r>
          </a:p>
          <a:p>
            <a:pPr>
              <a:lnSpc>
                <a:spcPct val="120000"/>
              </a:lnSpc>
            </a:pPr>
            <a:r>
              <a:rPr lang="et-EE" sz="3500" dirty="0" smtClean="0"/>
              <a:t>õhtu koos vanematega 18.mai</a:t>
            </a:r>
          </a:p>
          <a:p>
            <a:pPr>
              <a:lnSpc>
                <a:spcPct val="120000"/>
              </a:lnSpc>
            </a:pPr>
            <a:r>
              <a:rPr lang="et-EE" sz="3500" dirty="0" smtClean="0"/>
              <a:t>õpilastööde näitus 18.mai-20.mai </a:t>
            </a:r>
          </a:p>
          <a:p>
            <a:pPr>
              <a:lnSpc>
                <a:spcPct val="120000"/>
              </a:lnSpc>
            </a:pPr>
            <a:r>
              <a:rPr lang="et-EE" sz="3500" dirty="0" smtClean="0"/>
              <a:t>kooli sünnipäev 20.mai</a:t>
            </a:r>
          </a:p>
          <a:p>
            <a:pPr>
              <a:lnSpc>
                <a:spcPct val="120000"/>
              </a:lnSpc>
            </a:pPr>
            <a:r>
              <a:rPr lang="et-EE" sz="3500" dirty="0" smtClean="0"/>
              <a:t>direktori vastuvõtt 28.mai</a:t>
            </a:r>
          </a:p>
          <a:p>
            <a:pPr>
              <a:lnSpc>
                <a:spcPct val="120000"/>
              </a:lnSpc>
            </a:pPr>
            <a:r>
              <a:rPr lang="et-EE" sz="3500" b="1" dirty="0" smtClean="0"/>
              <a:t>kooliaasta lõpetamine (1.-8. klass) 5.juuni </a:t>
            </a:r>
            <a:r>
              <a:rPr lang="et-EE" sz="3500" dirty="0" smtClean="0"/>
              <a:t>(1.sept, 30.nov kadrilaat)</a:t>
            </a:r>
          </a:p>
          <a:p>
            <a:pPr>
              <a:lnSpc>
                <a:spcPct val="120000"/>
              </a:lnSpc>
            </a:pPr>
            <a:r>
              <a:rPr lang="et-EE" sz="3500" b="1" dirty="0" smtClean="0"/>
              <a:t>9. klassi lõpuaktus 13.juuni</a:t>
            </a:r>
          </a:p>
          <a:p>
            <a:endParaRPr lang="et-EE" dirty="0"/>
          </a:p>
        </p:txBody>
      </p:sp>
      <p:sp>
        <p:nvSpPr>
          <p:cNvPr id="4" name="Pealkiri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0609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t-EE" sz="4400" dirty="0" smtClean="0">
                <a:solidFill>
                  <a:srgbClr val="0070C0"/>
                </a:solidFill>
                <a:effectLst/>
              </a:rPr>
              <a:t>Üritused II </a:t>
            </a:r>
            <a:r>
              <a:rPr lang="et-EE" sz="4400" dirty="0" err="1" smtClean="0">
                <a:solidFill>
                  <a:srgbClr val="0070C0"/>
                </a:solidFill>
                <a:effectLst/>
              </a:rPr>
              <a:t>pa</a:t>
            </a:r>
            <a:endParaRPr lang="et-EE" sz="44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>
            <a:normAutofit/>
          </a:bodyPr>
          <a:lstStyle/>
          <a:p>
            <a:r>
              <a:rPr lang="et-EE" sz="3600" dirty="0" smtClean="0"/>
              <a:t>Põhikooli  koduleht  </a:t>
            </a:r>
            <a:r>
              <a:rPr lang="et-EE" sz="3600" b="1" u="sng" dirty="0" err="1" smtClean="0">
                <a:solidFill>
                  <a:srgbClr val="0070C0"/>
                </a:solidFill>
              </a:rPr>
              <a:t>hpk.edu.ee</a:t>
            </a:r>
            <a:endParaRPr lang="et-EE" sz="3600" b="1" u="sng" dirty="0" smtClean="0">
              <a:solidFill>
                <a:srgbClr val="0070C0"/>
              </a:solidFill>
            </a:endParaRPr>
          </a:p>
          <a:p>
            <a:r>
              <a:rPr lang="et-EE" sz="3600" dirty="0" err="1" smtClean="0"/>
              <a:t>Ekool</a:t>
            </a:r>
            <a:endParaRPr lang="et-EE" sz="3600" dirty="0" smtClean="0"/>
          </a:p>
          <a:p>
            <a:r>
              <a:rPr lang="et-EE" sz="3600" b="1" u="sng" dirty="0" err="1" smtClean="0">
                <a:solidFill>
                  <a:srgbClr val="0070C0"/>
                </a:solidFill>
              </a:rPr>
              <a:t>kantselei@hpk.edu.ee</a:t>
            </a:r>
            <a:endParaRPr lang="et-EE" sz="3600" b="1" u="sng" dirty="0" smtClean="0">
              <a:solidFill>
                <a:srgbClr val="0070C0"/>
              </a:solidFill>
            </a:endParaRPr>
          </a:p>
          <a:p>
            <a:endParaRPr lang="et-EE" sz="3600" u="sng" dirty="0" smtClean="0"/>
          </a:p>
          <a:p>
            <a:pPr>
              <a:buNone/>
            </a:pPr>
            <a:r>
              <a:rPr lang="et-EE" sz="3600" dirty="0" smtClean="0"/>
              <a:t> </a:t>
            </a:r>
          </a:p>
          <a:p>
            <a:pPr>
              <a:buNone/>
            </a:pPr>
            <a:endParaRPr lang="et-EE" sz="3600" dirty="0" smtClean="0"/>
          </a:p>
          <a:p>
            <a:pPr>
              <a:buNone/>
            </a:pPr>
            <a:r>
              <a:rPr lang="et-EE" sz="3600" dirty="0" smtClean="0"/>
              <a:t>	</a:t>
            </a:r>
            <a:endParaRPr lang="et-EE" sz="3600" b="1" dirty="0" smtClean="0"/>
          </a:p>
          <a:p>
            <a:pPr>
              <a:buNone/>
            </a:pPr>
            <a:endParaRPr lang="et-EE" sz="3600" dirty="0" smtClean="0"/>
          </a:p>
          <a:p>
            <a:pPr>
              <a:buNone/>
            </a:pPr>
            <a:endParaRPr lang="et-EE" sz="3600" dirty="0" smtClean="0"/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u="sng" dirty="0" smtClean="0"/>
          </a:p>
          <a:p>
            <a:pPr>
              <a:buNone/>
            </a:pPr>
            <a:endParaRPr lang="et-EE" u="sng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</a:rPr>
              <a:t>Informatsioon</a:t>
            </a:r>
            <a:endParaRPr lang="et-EE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522316"/>
          </a:xfrm>
        </p:spPr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et-EE" sz="3800" dirty="0" smtClean="0"/>
              <a:t>Esimene vaheaeg 21.10-27.10</a:t>
            </a:r>
          </a:p>
          <a:p>
            <a:pPr fontAlgn="base">
              <a:buNone/>
            </a:pPr>
            <a:r>
              <a:rPr lang="et-EE" sz="3800" dirty="0" smtClean="0"/>
              <a:t>Teine vaheaeg 23.12-5.01</a:t>
            </a:r>
          </a:p>
          <a:p>
            <a:pPr fontAlgn="base">
              <a:buNone/>
            </a:pPr>
            <a:r>
              <a:rPr lang="et-EE" sz="3800" dirty="0" smtClean="0"/>
              <a:t>Kolmas vaheaeg 24.02-1.03</a:t>
            </a:r>
          </a:p>
          <a:p>
            <a:pPr fontAlgn="base">
              <a:buNone/>
            </a:pPr>
            <a:r>
              <a:rPr lang="et-EE" sz="3800" dirty="0" smtClean="0"/>
              <a:t>Neljas vaheaeg 20.04-26.04</a:t>
            </a:r>
          </a:p>
          <a:p>
            <a:pPr fontAlgn="base">
              <a:buNone/>
            </a:pPr>
            <a:r>
              <a:rPr lang="et-EE" sz="3800" dirty="0" smtClean="0"/>
              <a:t>Suvevaheaeg  6.06 (10.06)-31.08</a:t>
            </a:r>
          </a:p>
          <a:p>
            <a:pPr fontAlgn="base">
              <a:buNone/>
            </a:pPr>
            <a:r>
              <a:rPr lang="et-EE" sz="4000" dirty="0" smtClean="0"/>
              <a:t> </a:t>
            </a:r>
          </a:p>
          <a:p>
            <a:pPr fontAlgn="base">
              <a:buNone/>
            </a:pPr>
            <a:r>
              <a:rPr lang="et-EE" sz="3800" b="1" dirty="0" smtClean="0"/>
              <a:t>1.-8. klasside õppeaasta lõpuaktus 5.06</a:t>
            </a:r>
          </a:p>
          <a:p>
            <a:pPr fontAlgn="base">
              <a:buNone/>
            </a:pPr>
            <a:r>
              <a:rPr lang="et-EE" sz="3800" b="1" dirty="0" smtClean="0"/>
              <a:t>9. klasside lõpuaktus 13.06</a:t>
            </a:r>
          </a:p>
          <a:p>
            <a:pPr fontAlgn="base">
              <a:buNone/>
            </a:pPr>
            <a:endParaRPr lang="et-EE" sz="3800" dirty="0" smtClean="0">
              <a:solidFill>
                <a:srgbClr val="FF0000"/>
              </a:solidFill>
            </a:endParaRPr>
          </a:p>
          <a:p>
            <a:pPr fontAlgn="base">
              <a:buNone/>
            </a:pPr>
            <a:r>
              <a:rPr lang="et-EE" sz="3200" dirty="0" smtClean="0"/>
              <a:t> </a:t>
            </a:r>
          </a:p>
          <a:p>
            <a:pPr>
              <a:buNone/>
            </a:pPr>
            <a:endParaRPr lang="et-EE" sz="3200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5400" dirty="0" smtClean="0">
                <a:solidFill>
                  <a:srgbClr val="0070C0"/>
                </a:solidFill>
                <a:effectLst/>
              </a:rPr>
              <a:t>Koolivaheajad 2019/20</a:t>
            </a:r>
            <a:endParaRPr lang="et-EE" sz="54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isu kohatäide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828182"/>
          </a:xfrm>
        </p:spPr>
        <p:txBody>
          <a:bodyPr>
            <a:normAutofit/>
          </a:bodyPr>
          <a:lstStyle/>
          <a:p>
            <a:pPr>
              <a:buFont typeface="Wingdings 3" pitchFamily="18" charset="2"/>
              <a:buNone/>
            </a:pPr>
            <a:r>
              <a:rPr lang="et-EE" sz="4400" dirty="0" smtClean="0"/>
              <a:t>01.09-29.11</a:t>
            </a:r>
            <a:r>
              <a:rPr lang="et-EE" sz="3200" dirty="0" smtClean="0"/>
              <a:t> (12 nädalat)</a:t>
            </a:r>
          </a:p>
          <a:p>
            <a:pPr>
              <a:buFont typeface="Wingdings 3" pitchFamily="18" charset="2"/>
              <a:buNone/>
            </a:pPr>
            <a:r>
              <a:rPr lang="et-EE" sz="4400" dirty="0" smtClean="0"/>
              <a:t>02.12-13.03</a:t>
            </a:r>
            <a:r>
              <a:rPr lang="et-EE" sz="3200" dirty="0" smtClean="0"/>
              <a:t> (12 nädalat)</a:t>
            </a:r>
          </a:p>
          <a:p>
            <a:pPr>
              <a:buFont typeface="Wingdings 3" pitchFamily="18" charset="2"/>
              <a:buNone/>
            </a:pPr>
            <a:r>
              <a:rPr lang="et-EE" sz="4400" dirty="0" smtClean="0"/>
              <a:t>16.03-</a:t>
            </a:r>
            <a:r>
              <a:rPr lang="et-EE" sz="4400" dirty="0" smtClean="0">
                <a:solidFill>
                  <a:srgbClr val="0070C0"/>
                </a:solidFill>
              </a:rPr>
              <a:t>05.06</a:t>
            </a:r>
            <a:r>
              <a:rPr lang="et-EE" sz="3200" dirty="0" smtClean="0"/>
              <a:t> (11 nädalat)</a:t>
            </a:r>
          </a:p>
          <a:p>
            <a:pPr>
              <a:buFont typeface="Wingdings 3" pitchFamily="18" charset="2"/>
              <a:buNone/>
            </a:pPr>
            <a:endParaRPr lang="et-EE" sz="1400" dirty="0" smtClean="0">
              <a:solidFill>
                <a:srgbClr val="002060"/>
              </a:solidFill>
            </a:endParaRPr>
          </a:p>
          <a:p>
            <a:pPr>
              <a:buFont typeface="Wingdings 3" pitchFamily="18" charset="2"/>
              <a:buNone/>
            </a:pPr>
            <a:r>
              <a:rPr lang="et-EE" sz="5400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Wingdings 3" pitchFamily="18" charset="2"/>
              <a:buNone/>
            </a:pPr>
            <a:endParaRPr lang="et-EE" dirty="0" smtClean="0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t-EE" sz="5400" dirty="0" smtClean="0">
                <a:solidFill>
                  <a:srgbClr val="0070C0"/>
                </a:solidFill>
                <a:effectLst/>
              </a:rPr>
              <a:t>Trimestrid 2019/20</a:t>
            </a:r>
            <a:endParaRPr lang="et-EE" sz="54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10"/>
          <p:cNvGraphicFramePr>
            <a:graphicFrameLocks/>
          </p:cNvGraphicFramePr>
          <p:nvPr/>
        </p:nvGraphicFramePr>
        <p:xfrm>
          <a:off x="0" y="990600"/>
          <a:ext cx="9144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Angeliina</a:t>
            </a:r>
            <a:r>
              <a:rPr lang="et-EE" dirty="0" smtClean="0"/>
              <a:t> </a:t>
            </a:r>
            <a:r>
              <a:rPr lang="et-EE" dirty="0" err="1" smtClean="0"/>
              <a:t>Schwindt</a:t>
            </a:r>
            <a:endParaRPr lang="et-EE" dirty="0" smtClean="0"/>
          </a:p>
          <a:p>
            <a:r>
              <a:rPr lang="et-EE" dirty="0" smtClean="0"/>
              <a:t>Katrin Reede</a:t>
            </a:r>
          </a:p>
          <a:p>
            <a:r>
              <a:rPr lang="et-EE" dirty="0" smtClean="0"/>
              <a:t>Inga Pärnaste</a:t>
            </a:r>
          </a:p>
          <a:p>
            <a:r>
              <a:rPr lang="et-EE" dirty="0" smtClean="0"/>
              <a:t>Eha Naudi</a:t>
            </a:r>
          </a:p>
          <a:p>
            <a:r>
              <a:rPr lang="et-EE" dirty="0" smtClean="0"/>
              <a:t>Kai </a:t>
            </a:r>
            <a:r>
              <a:rPr lang="et-EE" dirty="0" err="1" smtClean="0"/>
              <a:t>Piiper</a:t>
            </a:r>
            <a:endParaRPr lang="et-EE" dirty="0" smtClean="0"/>
          </a:p>
          <a:p>
            <a:r>
              <a:rPr lang="et-EE" dirty="0" smtClean="0"/>
              <a:t>Reet Tuisk (õpetajate esindaja)</a:t>
            </a:r>
          </a:p>
          <a:p>
            <a:r>
              <a:rPr lang="et-EE" dirty="0" smtClean="0"/>
              <a:t>Mati Hunt (volikogu esindaja)</a:t>
            </a:r>
          </a:p>
          <a:p>
            <a:r>
              <a:rPr lang="et-EE" dirty="0" err="1" smtClean="0"/>
              <a:t>Amy</a:t>
            </a:r>
            <a:r>
              <a:rPr lang="et-EE" dirty="0" smtClean="0"/>
              <a:t> </a:t>
            </a:r>
            <a:r>
              <a:rPr lang="et-EE" dirty="0" err="1" smtClean="0"/>
              <a:t>Palmits</a:t>
            </a:r>
            <a:r>
              <a:rPr lang="et-EE" dirty="0" smtClean="0"/>
              <a:t> (õpilaste esindaja)</a:t>
            </a:r>
          </a:p>
          <a:p>
            <a:r>
              <a:rPr lang="et-EE" dirty="0" smtClean="0"/>
              <a:t>Artur </a:t>
            </a:r>
            <a:r>
              <a:rPr lang="et-EE" dirty="0" err="1" smtClean="0"/>
              <a:t>Reinhold</a:t>
            </a:r>
            <a:r>
              <a:rPr lang="et-EE" dirty="0" smtClean="0"/>
              <a:t> Unt (õpilaste esindaja)</a:t>
            </a:r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2018/19 hoolekogu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I kooliaste (1.-3. klass)  1 esindaja</a:t>
            </a:r>
          </a:p>
          <a:p>
            <a:r>
              <a:rPr lang="et-EE" dirty="0" smtClean="0"/>
              <a:t>II kooliaste (4.-6. klass) 1 esindaja</a:t>
            </a:r>
          </a:p>
          <a:p>
            <a:r>
              <a:rPr lang="et-EE" dirty="0" smtClean="0"/>
              <a:t>III kooliaste (7.-9. klass) 3 esindajat</a:t>
            </a:r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Hoolekogu valimine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sz="6000" dirty="0" smtClean="0">
                <a:solidFill>
                  <a:srgbClr val="0070C0"/>
                </a:solidFill>
              </a:rPr>
              <a:t>Tänan!</a:t>
            </a:r>
            <a:endParaRPr lang="et-EE" sz="6000" dirty="0">
              <a:solidFill>
                <a:srgbClr val="0070C0"/>
              </a:solidFill>
            </a:endParaRP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sz="4000" b="1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24744"/>
            <a:ext cx="8139942" cy="468052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t-EE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24078" indent="-514350">
              <a:buNone/>
            </a:pPr>
            <a:r>
              <a:rPr lang="et-EE" sz="4000" dirty="0" smtClean="0"/>
              <a:t>1. Kokkuvõte 2018/19. õppeaastast</a:t>
            </a:r>
          </a:p>
          <a:p>
            <a:pPr marL="624078" indent="-514350">
              <a:buNone/>
            </a:pPr>
            <a:r>
              <a:rPr lang="et-EE" sz="4000" dirty="0" smtClean="0"/>
              <a:t>2. Kokkuvõte vanematekogu tööst 2018/19</a:t>
            </a:r>
          </a:p>
          <a:p>
            <a:pPr marL="624078" indent="-514350">
              <a:buNone/>
            </a:pPr>
            <a:r>
              <a:rPr lang="et-EE" sz="4000" dirty="0" smtClean="0"/>
              <a:t>3. Hoolekogu valimine</a:t>
            </a:r>
          </a:p>
          <a:p>
            <a:pPr marL="444500" indent="-444500">
              <a:buFont typeface="Times New Roman" pitchFamily="18" charset="0"/>
              <a:buNone/>
            </a:pPr>
            <a:endParaRPr lang="et-EE" sz="4000" b="1" dirty="0"/>
          </a:p>
          <a:p>
            <a:pPr marL="444500" indent="-444500">
              <a:buFont typeface="Times New Roman" pitchFamily="18" charset="0"/>
              <a:buNone/>
            </a:pPr>
            <a:endParaRPr lang="en-US" sz="3600" b="1" dirty="0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14290"/>
            <a:ext cx="8104216" cy="1143008"/>
          </a:xfrm>
        </p:spPr>
        <p:txBody>
          <a:bodyPr>
            <a:normAutofit/>
          </a:bodyPr>
          <a:lstStyle/>
          <a:p>
            <a:r>
              <a:rPr lang="et-EE" sz="4400" b="1" dirty="0" smtClean="0">
                <a:solidFill>
                  <a:srgbClr val="0070C0"/>
                </a:solidFill>
                <a:effectLst/>
              </a:rPr>
              <a:t>Päevakord</a:t>
            </a:r>
            <a:endParaRPr lang="en-US" sz="44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Kokkuvõte õppetööst  I-III KA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251520" y="1196752"/>
          <a:ext cx="8640960" cy="3375198"/>
        </p:xfrm>
        <a:graphic>
          <a:graphicData uri="http://schemas.openxmlformats.org/drawingml/2006/table">
            <a:tbl>
              <a:tblPr/>
              <a:tblGrid>
                <a:gridCol w="864096"/>
                <a:gridCol w="1080120"/>
                <a:gridCol w="1152128"/>
                <a:gridCol w="936104"/>
                <a:gridCol w="894416"/>
                <a:gridCol w="1136968"/>
                <a:gridCol w="1321603"/>
                <a:gridCol w="1255525"/>
              </a:tblGrid>
              <a:tr h="440725">
                <a:tc>
                  <a:txBody>
                    <a:bodyPr/>
                    <a:lstStyle/>
                    <a:p>
                      <a:pPr algn="ctr" fontAlgn="b"/>
                      <a:r>
                        <a:rPr lang="et-EE" sz="2400" b="0" i="0" u="none" strike="noStrike" dirty="0">
                          <a:latin typeface="Arial"/>
                        </a:rPr>
                        <a:t>Klass</a:t>
                      </a: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400" b="0" i="0" u="none" strike="noStrike" dirty="0" err="1" smtClean="0">
                          <a:latin typeface="Arial"/>
                        </a:rPr>
                        <a:t>Õp</a:t>
                      </a:r>
                      <a:r>
                        <a:rPr lang="et-EE" sz="2400" b="0" i="0" u="none" strike="noStrike" dirty="0" smtClean="0">
                          <a:latin typeface="Arial"/>
                        </a:rPr>
                        <a:t> õa algul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400" b="0" i="0" u="none" strike="noStrike" dirty="0" err="1" smtClean="0">
                          <a:latin typeface="Arial"/>
                        </a:rPr>
                        <a:t>Õp.arv</a:t>
                      </a:r>
                      <a:r>
                        <a:rPr lang="et-EE" sz="2400" b="0" i="0" u="none" strike="noStrike" dirty="0" smtClean="0">
                          <a:latin typeface="Arial"/>
                        </a:rPr>
                        <a:t> õa lõpul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400" b="0" i="0" u="none" strike="noStrike" dirty="0" smtClean="0">
                          <a:latin typeface="Arial"/>
                        </a:rPr>
                        <a:t>Aine-    kiitus-  kiri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400" b="0" i="0" u="none" strike="noStrike" dirty="0" smtClean="0">
                          <a:latin typeface="Arial"/>
                        </a:rPr>
                        <a:t>Kiitus-kiri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400" b="0" i="0" u="none" strike="noStrike" dirty="0" smtClean="0">
                          <a:latin typeface="Arial"/>
                        </a:rPr>
                        <a:t>“5</a:t>
                      </a:r>
                      <a:r>
                        <a:rPr lang="et-EE" sz="2400" b="0" i="0" u="none" strike="noStrike" dirty="0">
                          <a:latin typeface="Arial"/>
                        </a:rPr>
                        <a:t>" </a:t>
                      </a:r>
                      <a:r>
                        <a:rPr lang="et-EE" sz="2400" b="0" i="0" u="none" strike="noStrike" dirty="0" smtClean="0">
                          <a:latin typeface="Arial"/>
                        </a:rPr>
                        <a:t>ja   “4”, “5”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400" b="0" i="0" u="none" strike="noStrike" dirty="0" smtClean="0">
                          <a:latin typeface="Arial"/>
                        </a:rPr>
                        <a:t>Lõpetas klassi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400" b="0" i="0" u="none" strike="noStrike" dirty="0" err="1" smtClean="0">
                          <a:latin typeface="Arial"/>
                        </a:rPr>
                        <a:t>Kordamaei</a:t>
                      </a:r>
                      <a:r>
                        <a:rPr lang="et-EE" sz="2400" b="0" i="0" u="none" strike="noStrike" dirty="0" smtClean="0">
                          <a:latin typeface="Arial"/>
                        </a:rPr>
                        <a:t> lõpeta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54166"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I</a:t>
                      </a:r>
                      <a:r>
                        <a:rPr lang="et-EE" sz="2800" b="1" i="0" u="none" strike="noStrike" baseline="0" dirty="0" smtClean="0">
                          <a:solidFill>
                            <a:srgbClr val="333399"/>
                          </a:solidFill>
                          <a:latin typeface="Arial"/>
                        </a:rPr>
                        <a:t> ka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153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151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58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93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147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4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54166"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II</a:t>
                      </a:r>
                      <a:r>
                        <a:rPr lang="et-EE" sz="2800" b="1" i="0" u="none" strike="noStrike" baseline="0" dirty="0" smtClean="0">
                          <a:solidFill>
                            <a:srgbClr val="333399"/>
                          </a:solidFill>
                          <a:latin typeface="Arial"/>
                        </a:rPr>
                        <a:t> ka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190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187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2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43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110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185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2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54166"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III</a:t>
                      </a:r>
                      <a:r>
                        <a:rPr lang="et-EE" sz="2800" b="1" i="0" u="none" strike="noStrike" baseline="0" dirty="0" smtClean="0">
                          <a:solidFill>
                            <a:srgbClr val="333399"/>
                          </a:solidFill>
                          <a:latin typeface="Arial"/>
                        </a:rPr>
                        <a:t> ka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302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297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18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15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104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280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17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54166"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Kokku</a:t>
                      </a: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645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635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20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116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307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612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23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54166">
                <a:tc>
                  <a:txBody>
                    <a:bodyPr/>
                    <a:lstStyle/>
                    <a:p>
                      <a:pPr algn="l" fontAlgn="b"/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t-EE" sz="2400" b="0" i="0" u="none" strike="noStrike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t-EE" sz="2800" b="0" i="0" u="none" strike="noStrike" dirty="0" smtClean="0">
                          <a:latin typeface="Arial"/>
                        </a:rPr>
                        <a:t>307, so 48%</a:t>
                      </a:r>
                      <a:endParaRPr lang="et-EE" sz="28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t-EE" sz="28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0" i="0" u="none" strike="noStrike" dirty="0" smtClean="0">
                          <a:latin typeface="Arial"/>
                        </a:rPr>
                        <a:t>3,6%</a:t>
                      </a:r>
                      <a:endParaRPr lang="et-EE" sz="28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3200" dirty="0" smtClean="0"/>
              <a:t>9. klassi lõpetas 79 õpilast</a:t>
            </a:r>
          </a:p>
          <a:p>
            <a:pPr>
              <a:buNone/>
            </a:pPr>
            <a:r>
              <a:rPr lang="et-EE" sz="3200" dirty="0" smtClean="0"/>
              <a:t>        - kiitusega 6 õpilast</a:t>
            </a:r>
          </a:p>
          <a:p>
            <a:pPr>
              <a:buNone/>
            </a:pPr>
            <a:r>
              <a:rPr lang="et-EE" sz="3200" dirty="0" smtClean="0"/>
              <a:t>        - ainekiituskirjaga 8 õpilast</a:t>
            </a:r>
          </a:p>
          <a:p>
            <a:pPr>
              <a:buNone/>
            </a:pPr>
            <a:endParaRPr lang="et-EE" sz="3200" dirty="0" smtClean="0"/>
          </a:p>
          <a:p>
            <a:r>
              <a:rPr lang="et-EE" sz="3200" dirty="0" smtClean="0"/>
              <a:t>9. klassi ei lõpetanud 7, neist jäi kordama 5 õpilast, langes välja 2 õpilast</a:t>
            </a:r>
          </a:p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Põhikooli lõpetamine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3"/>
          <p:cNvGraphicFramePr>
            <a:graphicFrameLocks noGrp="1"/>
          </p:cNvGraphicFramePr>
          <p:nvPr>
            <p:ph idx="1"/>
          </p:nvPr>
        </p:nvGraphicFramePr>
        <p:xfrm>
          <a:off x="539552" y="836712"/>
          <a:ext cx="8208913" cy="228522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732214"/>
                <a:gridCol w="1738583"/>
                <a:gridCol w="1579372"/>
                <a:gridCol w="1579372"/>
                <a:gridCol w="1579372"/>
              </a:tblGrid>
              <a:tr h="864096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t-EE" sz="2600" u="none" strike="noStrike" dirty="0"/>
                        <a:t> </a:t>
                      </a:r>
                      <a:r>
                        <a:rPr lang="et-EE" sz="2600" u="none" strike="noStrike" dirty="0" smtClean="0"/>
                        <a:t>Eesti keel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t-EE" sz="2600" u="none" strike="noStrike" dirty="0"/>
                        <a:t>Sooritajate arv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t-EE" sz="2600" u="none" strike="noStrike" dirty="0"/>
                        <a:t>Keskmine (%)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t-EE" sz="2600" u="none" strike="noStrike" dirty="0"/>
                        <a:t>Edukuse %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t-EE" sz="2600" u="none" strike="noStrike" dirty="0"/>
                        <a:t>Kvaliteedi %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rgbClr val="99CCFF"/>
                    </a:solidFill>
                  </a:tcPr>
                </a:tc>
              </a:tr>
              <a:tr h="505107">
                <a:tc>
                  <a:txBody>
                    <a:bodyPr/>
                    <a:lstStyle/>
                    <a:p>
                      <a:pPr algn="l" fontAlgn="b"/>
                      <a:r>
                        <a:rPr lang="et-EE" sz="2800" u="none" strike="noStrike" dirty="0"/>
                        <a:t>HPK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73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77,2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98,6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63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</a:tr>
              <a:tr h="505107">
                <a:tc>
                  <a:txBody>
                    <a:bodyPr/>
                    <a:lstStyle/>
                    <a:p>
                      <a:pPr algn="l" fontAlgn="b"/>
                      <a:r>
                        <a:rPr lang="et-EE" sz="2800" u="none" strike="noStrike" dirty="0" smtClean="0"/>
                        <a:t>Eesti valim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1837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75,3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98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57,6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418058"/>
          </a:xfrm>
        </p:spPr>
        <p:txBody>
          <a:bodyPr>
            <a:normAutofit fontScale="90000"/>
          </a:bodyPr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Eesti keele ja matemaatika eksam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539552" y="3519215"/>
          <a:ext cx="8280920" cy="224185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762035"/>
                <a:gridCol w="1762035"/>
                <a:gridCol w="1762035"/>
                <a:gridCol w="1419955"/>
                <a:gridCol w="1574860"/>
              </a:tblGrid>
              <a:tr h="792088">
                <a:tc>
                  <a:txBody>
                    <a:bodyPr/>
                    <a:lstStyle/>
                    <a:p>
                      <a:pPr algn="l" fontAlgn="b"/>
                      <a:r>
                        <a:rPr lang="et-EE" sz="2600" u="none" strike="noStrike" dirty="0"/>
                        <a:t> </a:t>
                      </a:r>
                      <a:r>
                        <a:rPr lang="et-EE" sz="2600" u="none" strike="noStrike" dirty="0" err="1" smtClean="0"/>
                        <a:t>Matem</a:t>
                      </a:r>
                      <a:r>
                        <a:rPr lang="et-EE" sz="2600" u="none" strike="noStrike" dirty="0" smtClean="0"/>
                        <a:t>.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600" u="none" strike="noStrike" dirty="0"/>
                        <a:t>Sooritajate arv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600" u="none" strike="noStrike" dirty="0"/>
                        <a:t>Keskmine (%)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t-EE" sz="2600" u="none" strike="noStrike" dirty="0"/>
                        <a:t>Edukuse %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t-EE" sz="2600" u="none" strike="noStrike" dirty="0"/>
                        <a:t>Kvaliteedi %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>
                    <a:solidFill>
                      <a:srgbClr val="99CCFF"/>
                    </a:solidFill>
                  </a:tcPr>
                </a:tc>
              </a:tr>
              <a:tr h="577502">
                <a:tc>
                  <a:txBody>
                    <a:bodyPr/>
                    <a:lstStyle/>
                    <a:p>
                      <a:pPr algn="l" fontAlgn="b"/>
                      <a:r>
                        <a:rPr lang="et-EE" sz="2800" u="none" strike="noStrike" dirty="0"/>
                        <a:t>HPK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81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77,4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95,1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61,7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9FFCC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et-EE" sz="2800" u="none" strike="noStrike" dirty="0"/>
                        <a:t>Eesti </a:t>
                      </a:r>
                      <a:r>
                        <a:rPr lang="et-EE" sz="2800" u="none" strike="noStrike" dirty="0" smtClean="0"/>
                        <a:t>valim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1886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73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88,5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55,2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isu kohatäide 4"/>
          <p:cNvGraphicFramePr>
            <a:graphicFrameLocks noGrp="1"/>
          </p:cNvGraphicFramePr>
          <p:nvPr>
            <p:ph idx="1"/>
          </p:nvPr>
        </p:nvGraphicFramePr>
        <p:xfrm>
          <a:off x="395536" y="2348880"/>
          <a:ext cx="8748464" cy="46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t-EE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t-EE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t-EE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t-EE" dirty="0" smtClean="0">
                <a:solidFill>
                  <a:srgbClr val="0070C0"/>
                </a:solidFill>
                <a:effectLst/>
              </a:rPr>
              <a:t>Põhjuseta puudumised </a:t>
            </a:r>
            <a:br>
              <a:rPr lang="et-EE" dirty="0" smtClean="0">
                <a:solidFill>
                  <a:srgbClr val="0070C0"/>
                </a:solidFill>
                <a:effectLst/>
              </a:rPr>
            </a:br>
            <a:r>
              <a:rPr lang="et-EE" sz="4000" dirty="0" smtClean="0">
                <a:solidFill>
                  <a:srgbClr val="0070C0"/>
                </a:solidFill>
                <a:effectLst/>
              </a:rPr>
              <a:t>2016/17 kokku    4714</a:t>
            </a:r>
            <a:br>
              <a:rPr lang="et-EE" sz="4000" dirty="0" smtClean="0">
                <a:solidFill>
                  <a:srgbClr val="0070C0"/>
                </a:solidFill>
                <a:effectLst/>
              </a:rPr>
            </a:br>
            <a:r>
              <a:rPr lang="et-EE" sz="4000" dirty="0" smtClean="0">
                <a:solidFill>
                  <a:srgbClr val="0070C0"/>
                </a:solidFill>
                <a:effectLst/>
              </a:rPr>
              <a:t>2017/18 kokku    3462</a:t>
            </a:r>
            <a:br>
              <a:rPr lang="et-EE" sz="4000" dirty="0" smtClean="0">
                <a:solidFill>
                  <a:srgbClr val="0070C0"/>
                </a:solidFill>
                <a:effectLst/>
              </a:rPr>
            </a:br>
            <a:r>
              <a:rPr lang="et-EE" sz="4000" dirty="0" smtClean="0">
                <a:solidFill>
                  <a:srgbClr val="0070C0"/>
                </a:solidFill>
                <a:effectLst/>
              </a:rPr>
              <a:t>2018/19 kokku  12 104</a:t>
            </a:r>
            <a:r>
              <a:rPr lang="et-EE" dirty="0" smtClean="0">
                <a:solidFill>
                  <a:srgbClr val="0070C0"/>
                </a:solidFill>
                <a:effectLst/>
              </a:rPr>
              <a:t/>
            </a:r>
            <a:br>
              <a:rPr lang="et-EE" dirty="0" smtClean="0">
                <a:solidFill>
                  <a:srgbClr val="0070C0"/>
                </a:solidFill>
                <a:effectLst/>
              </a:rPr>
            </a:br>
            <a:endParaRPr lang="et-EE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3"/>
          <p:cNvGraphicFramePr>
            <a:graphicFrameLocks noGrp="1"/>
          </p:cNvGraphicFramePr>
          <p:nvPr>
            <p:ph idx="1"/>
          </p:nvPr>
        </p:nvGraphicFramePr>
        <p:xfrm>
          <a:off x="179512" y="764704"/>
          <a:ext cx="8784977" cy="543724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557552"/>
                <a:gridCol w="1742475"/>
                <a:gridCol w="1753332"/>
                <a:gridCol w="1731618"/>
              </a:tblGrid>
              <a:tr h="563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 dirty="0"/>
                        <a:t>Näitajad</a:t>
                      </a:r>
                      <a:endParaRPr lang="et-EE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700" dirty="0"/>
                        <a:t> </a:t>
                      </a:r>
                      <a:r>
                        <a:rPr lang="et-EE" sz="2700" dirty="0" smtClean="0"/>
                        <a:t>2016/17</a:t>
                      </a:r>
                      <a:endParaRPr lang="et-EE" sz="2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700" dirty="0"/>
                        <a:t> </a:t>
                      </a:r>
                      <a:r>
                        <a:rPr lang="et-EE" sz="2700" dirty="0" smtClean="0"/>
                        <a:t>2017/18</a:t>
                      </a:r>
                      <a:endParaRPr lang="et-EE" sz="2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700" dirty="0"/>
                        <a:t> </a:t>
                      </a:r>
                      <a:r>
                        <a:rPr lang="et-EE" sz="2700" dirty="0" smtClean="0"/>
                        <a:t>2018/19</a:t>
                      </a:r>
                      <a:endParaRPr lang="et-EE" sz="2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9CCFF"/>
                    </a:solidFill>
                  </a:tcPr>
                </a:tc>
              </a:tr>
              <a:tr h="637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400" dirty="0"/>
                        <a:t>Õpilaste arv</a:t>
                      </a:r>
                      <a:endParaRPr lang="et-EE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 dirty="0" smtClean="0"/>
                        <a:t>548</a:t>
                      </a:r>
                      <a:endParaRPr lang="et-EE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 dirty="0" smtClean="0">
                          <a:solidFill>
                            <a:schemeClr val="tx1"/>
                          </a:solidFill>
                        </a:rPr>
                        <a:t>585</a:t>
                      </a:r>
                      <a:endParaRPr lang="et-EE" sz="2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 b="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625</a:t>
                      </a:r>
                      <a:endParaRPr lang="et-EE" sz="2800" b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061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400" dirty="0"/>
                        <a:t>Hindele 5 ja 4, 5 õppijaid</a:t>
                      </a:r>
                      <a:endParaRPr lang="et-EE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800" dirty="0" smtClean="0"/>
                        <a:t>327                 </a:t>
                      </a:r>
                      <a:r>
                        <a:rPr lang="et-EE" sz="2600" dirty="0" smtClean="0"/>
                        <a:t>so</a:t>
                      </a:r>
                      <a:r>
                        <a:rPr lang="et-EE" sz="2600" baseline="0" dirty="0" smtClean="0"/>
                        <a:t> </a:t>
                      </a:r>
                      <a:r>
                        <a:rPr kumimoji="0" lang="et-EE" sz="2600" kern="1200" baseline="0" dirty="0" smtClean="0"/>
                        <a:t>60%</a:t>
                      </a:r>
                      <a:endParaRPr kumimoji="0" lang="et-EE" sz="2600" b="1" kern="1200" baseline="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28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333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28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so 57%</a:t>
                      </a: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28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307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28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so 48%</a:t>
                      </a: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400" dirty="0" smtClean="0"/>
                        <a:t>Ainekiituskiri/kiituskiri</a:t>
                      </a:r>
                      <a:endParaRPr lang="et-EE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/>
                        <a:t>40/124</a:t>
                      </a:r>
                      <a:endParaRPr lang="et-EE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r>
                        <a:rPr lang="et-EE" sz="2800" dirty="0" smtClean="0"/>
                        <a:t>/115</a:t>
                      </a:r>
                      <a:endParaRPr lang="et-EE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/>
                        <a:t>20/116</a:t>
                      </a:r>
                      <a:endParaRPr lang="et-EE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112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400" dirty="0"/>
                        <a:t>Ei lõpeta klassi</a:t>
                      </a:r>
                      <a:endParaRPr lang="et-EE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/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600" dirty="0" smtClean="0"/>
                        <a:t>so 1,8%</a:t>
                      </a:r>
                      <a:endParaRPr lang="et-EE" sz="26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 1,4%</a:t>
                      </a:r>
                      <a:endParaRPr lang="et-EE" sz="2600" b="1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ea typeface="Calibri"/>
                          <a:cs typeface="Times New Roman"/>
                        </a:rPr>
                        <a:t>23</a:t>
                      </a:r>
                      <a:r>
                        <a:rPr lang="et-EE" sz="26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ea typeface="Calibri"/>
                          <a:cs typeface="Times New Roman"/>
                        </a:rPr>
                        <a:t>         so 3,6%</a:t>
                      </a: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</a:tr>
              <a:tr h="705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400" dirty="0"/>
                        <a:t>Katkestajaid 3. kooliastmes</a:t>
                      </a:r>
                      <a:endParaRPr lang="et-EE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/>
                        <a:t>1</a:t>
                      </a:r>
                      <a:endParaRPr lang="et-EE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t-EE" sz="2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5</a:t>
                      </a:r>
                      <a:endParaRPr lang="et-EE" sz="2800" b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63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400" dirty="0"/>
                        <a:t>Põhjuseta puudumisi </a:t>
                      </a:r>
                      <a:endParaRPr lang="et-EE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/>
                        <a:t>4714</a:t>
                      </a:r>
                      <a:endParaRPr lang="et-EE" sz="28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solidFill>
                            <a:schemeClr val="tx1"/>
                          </a:solidFill>
                        </a:rPr>
                        <a:t>3462</a:t>
                      </a:r>
                      <a:endParaRPr lang="et-EE" sz="2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ea typeface="Calibri"/>
                          <a:cs typeface="Times New Roman"/>
                        </a:rPr>
                        <a:t>12104</a:t>
                      </a:r>
                      <a:endParaRPr lang="et-EE" sz="2800" b="0" dirty="0">
                        <a:solidFill>
                          <a:schemeClr val="tx1"/>
                        </a:solidFill>
                        <a:latin typeface="Lucida Sans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Kolme õppeaasta võrdlus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t-EE" sz="3200" dirty="0" smtClean="0"/>
              <a:t>Õpilasi 669</a:t>
            </a:r>
          </a:p>
          <a:p>
            <a:r>
              <a:rPr lang="et-EE" sz="3200" dirty="0" smtClean="0"/>
              <a:t>1.-3.klass    6 klassi (149 õpilast)</a:t>
            </a:r>
          </a:p>
          <a:p>
            <a:r>
              <a:rPr lang="et-EE" sz="3200" dirty="0" smtClean="0"/>
              <a:t>4.-6.klass    8 klassi (174 õpilast)</a:t>
            </a:r>
          </a:p>
          <a:p>
            <a:r>
              <a:rPr lang="et-EE" sz="3200" dirty="0" smtClean="0"/>
              <a:t>7.-9.klass  20 klassi (346 õpilast)</a:t>
            </a:r>
          </a:p>
          <a:p>
            <a:pPr>
              <a:buNone/>
            </a:pPr>
            <a:endParaRPr lang="et-EE" sz="3200" dirty="0" smtClean="0"/>
          </a:p>
          <a:p>
            <a:r>
              <a:rPr lang="et-EE" sz="3200" dirty="0" smtClean="0"/>
              <a:t>Töötajaid 104,</a:t>
            </a:r>
            <a:r>
              <a:rPr lang="et-EE" sz="3200" dirty="0" smtClean="0">
                <a:solidFill>
                  <a:srgbClr val="FF0000"/>
                </a:solidFill>
              </a:rPr>
              <a:t> </a:t>
            </a:r>
            <a:r>
              <a:rPr lang="et-EE" sz="3200" dirty="0" smtClean="0"/>
              <a:t>neist õpetajaid 80 </a:t>
            </a:r>
          </a:p>
          <a:p>
            <a:r>
              <a:rPr lang="et-EE" sz="3200" dirty="0" smtClean="0"/>
              <a:t>Uued ruumid õpilaskodus</a:t>
            </a:r>
          </a:p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Arvud 1. september 2019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/>
          </a:bodyPr>
          <a:lstStyle/>
          <a:p>
            <a:r>
              <a:rPr lang="et-EE" sz="3200" dirty="0" smtClean="0"/>
              <a:t>1.-4. klass sõnalised hinnangud kõigis õppeainetes</a:t>
            </a:r>
          </a:p>
          <a:p>
            <a:pPr>
              <a:buNone/>
            </a:pPr>
            <a:endParaRPr lang="et-EE" dirty="0" smtClean="0"/>
          </a:p>
          <a:p>
            <a:r>
              <a:rPr lang="et-EE" sz="3200" dirty="0" smtClean="0"/>
              <a:t>5. klassis 1.trimestri jooksul üleminek hinnetele (hinnangud + hinne) </a:t>
            </a:r>
          </a:p>
          <a:p>
            <a:pPr>
              <a:buNone/>
            </a:pPr>
            <a:endParaRPr lang="et-EE" sz="3200" dirty="0" smtClean="0"/>
          </a:p>
          <a:p>
            <a:pPr>
              <a:buNone/>
            </a:pPr>
            <a:r>
              <a:rPr lang="et-EE" dirty="0" smtClean="0"/>
              <a:t>6.-9.klassis hinded</a:t>
            </a:r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Hindamine 2019/20  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gunemine">
  <a:themeElements>
    <a:clrScheme name="Kogunemin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ogunemin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ogunemi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'i kujundu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9830</TotalTime>
  <Words>543</Words>
  <Application>Microsoft Office PowerPoint</Application>
  <PresentationFormat>Ekraaniseanss (4:3)</PresentationFormat>
  <Paragraphs>213</Paragraphs>
  <Slides>18</Slides>
  <Notes>3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Slaiditiitlid</vt:lpstr>
      </vt:variant>
      <vt:variant>
        <vt:i4>18</vt:i4>
      </vt:variant>
    </vt:vector>
  </HeadingPairs>
  <TitlesOfParts>
    <vt:vector size="19" baseType="lpstr">
      <vt:lpstr>Kogunemine</vt:lpstr>
      <vt:lpstr>Haapsalu Põhikooli vanematekogu</vt:lpstr>
      <vt:lpstr>Päevakord</vt:lpstr>
      <vt:lpstr>Kokkuvõte õppetööst  I-III KA</vt:lpstr>
      <vt:lpstr>Põhikooli lõpetamine</vt:lpstr>
      <vt:lpstr>Eesti keele ja matemaatika eksam</vt:lpstr>
      <vt:lpstr>  Põhjuseta puudumised  2016/17 kokku    4714 2017/18 kokku    3462 2018/19 kokku  12 104 </vt:lpstr>
      <vt:lpstr>Kolme õppeaasta võrdlus</vt:lpstr>
      <vt:lpstr>Arvud 1. september 2019</vt:lpstr>
      <vt:lpstr>Hindamine 2019/20  </vt:lpstr>
      <vt:lpstr>Üritused  I pa</vt:lpstr>
      <vt:lpstr>Üritused II pa</vt:lpstr>
      <vt:lpstr>Informatsioon</vt:lpstr>
      <vt:lpstr>Koolivaheajad 2019/20</vt:lpstr>
      <vt:lpstr>Trimestrid 2019/20</vt:lpstr>
      <vt:lpstr>Slaid 15</vt:lpstr>
      <vt:lpstr>2018/19 hoolekogu</vt:lpstr>
      <vt:lpstr>Hoolekogu valimine</vt:lpstr>
      <vt:lpstr>Tänan!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HAAPSALU GÜMNAASIUMI ÕPPENÕUKOGU</dc:title>
  <dc:creator>ylle</dc:creator>
  <cp:lastModifiedBy>ylle</cp:lastModifiedBy>
  <cp:revision>888</cp:revision>
  <dcterms:modified xsi:type="dcterms:W3CDTF">2019-10-10T06:54:03Z</dcterms:modified>
</cp:coreProperties>
</file>