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4" r:id="rId2"/>
    <p:sldId id="275" r:id="rId3"/>
    <p:sldId id="286" r:id="rId4"/>
    <p:sldId id="307" r:id="rId5"/>
    <p:sldId id="291" r:id="rId6"/>
    <p:sldId id="306" r:id="rId7"/>
    <p:sldId id="305" r:id="rId8"/>
    <p:sldId id="304" r:id="rId9"/>
    <p:sldId id="303" r:id="rId10"/>
    <p:sldId id="302" r:id="rId11"/>
    <p:sldId id="301" r:id="rId12"/>
    <p:sldId id="298" r:id="rId13"/>
    <p:sldId id="300" r:id="rId14"/>
    <p:sldId id="265" r:id="rId15"/>
    <p:sldId id="267" r:id="rId16"/>
    <p:sldId id="284" r:id="rId17"/>
    <p:sldId id="285" r:id="rId18"/>
    <p:sldId id="287" r:id="rId19"/>
    <p:sldId id="288" r:id="rId2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6C2E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35" autoAdjust="0"/>
    <p:restoredTop sz="94660"/>
  </p:normalViewPr>
  <p:slideViewPr>
    <p:cSldViewPr>
      <p:cViewPr varScale="1">
        <p:scale>
          <a:sx n="69" d="100"/>
          <a:sy n="69" d="100"/>
        </p:scale>
        <p:origin x="7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i_t__leh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225308641975305E-2"/>
          <c:y val="5.1055886019370028E-2"/>
          <c:w val="0.86233024691358029"/>
          <c:h val="0.778786255828042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Veerg1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t-E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4402362934516E-2"/>
                      <c:h val="0.115261365164258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418-4B35-9157-B5C0BFE3D41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t-E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418-4B35-9157-B5C0BFE3D4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Leht1!$B$2:$B$6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18</c:v>
                </c:pt>
                <c:pt idx="3">
                  <c:v>42</c:v>
                </c:pt>
                <c:pt idx="4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18-4B35-9157-B5C0BFE3D41F}"/>
            </c:ext>
          </c:extLst>
        </c:ser>
        <c:ser>
          <c:idx val="1"/>
          <c:order val="1"/>
          <c:tx>
            <c:strRef>
              <c:f>Leht1!$C$1</c:f>
              <c:strCache>
                <c:ptCount val="1"/>
                <c:pt idx="0">
                  <c:v>Veerg2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Leht1!$A$2:$A$6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Leht1!$C$2:$C$6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3418-4B35-9157-B5C0BFE3D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74"/>
        <c:axId val="1436240383"/>
        <c:axId val="1436230815"/>
      </c:barChart>
      <c:catAx>
        <c:axId val="1436240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436230815"/>
        <c:crosses val="autoZero"/>
        <c:auto val="1"/>
        <c:lblAlgn val="ctr"/>
        <c:lblOffset val="100"/>
        <c:noMultiLvlLbl val="0"/>
      </c:catAx>
      <c:valAx>
        <c:axId val="1436230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1436240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92723826188394E-2"/>
          <c:y val="9.877237148698996E-2"/>
          <c:w val="0.41089615534169338"/>
          <c:h val="0.74713640989473618"/>
        </c:manualLayout>
      </c:layout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Müük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20-4C95-B5F9-2E8315C504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20-4C95-B5F9-2E8315C504B4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14B-4AD6-B11E-1BB8377ACD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4B-4AD6-B11E-1BB8377ACD26}"/>
              </c:ext>
            </c:extLst>
          </c:dPt>
          <c:dLbls>
            <c:dLbl>
              <c:idx val="3"/>
              <c:layout>
                <c:manualLayout>
                  <c:x val="-5.173046077573637E-2"/>
                  <c:y val="1.0522624803301486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t-E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055555555555548E-2"/>
                      <c:h val="0.100273709766012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4B-4AD6-B11E-1BB8377ACD26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Leht1!$A$2:$A$5</c:f>
              <c:strCache>
                <c:ptCount val="4"/>
                <c:pt idx="0">
                  <c:v>Videotunnid (otsene kontakt õpetajaga, teemade lahtiseletamine)</c:v>
                </c:pt>
                <c:pt idx="1">
                  <c:v>Sotsialiseerumine (kaasõpilased, sõbrad)</c:v>
                </c:pt>
                <c:pt idx="2">
                  <c:v>Mitte millestki</c:v>
                </c:pt>
                <c:pt idx="3">
                  <c:v>Vanemate toetus</c:v>
                </c:pt>
              </c:strCache>
            </c:strRef>
          </c:cat>
          <c:val>
            <c:numRef>
              <c:f>Leht1!$B$2:$B$5</c:f>
              <c:numCache>
                <c:formatCode>General</c:formatCode>
                <c:ptCount val="4"/>
                <c:pt idx="0">
                  <c:v>51</c:v>
                </c:pt>
                <c:pt idx="1">
                  <c:v>29</c:v>
                </c:pt>
                <c:pt idx="2">
                  <c:v>17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4B-4AD6-B11E-1BB8377AC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62444104209195"/>
          <c:y val="4.7844855966532644E-2"/>
          <c:w val="0.46281969962088065"/>
          <c:h val="0.952155144033467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70433556916496E-2"/>
          <c:y val="0.10453027853636504"/>
          <c:w val="0.36135061242344713"/>
          <c:h val="0.62759763967971915"/>
        </c:manualLayout>
      </c:layout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Müük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3BE-4820-9B3B-87F110C64E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3BE-4820-9B3B-87F110C64E76}"/>
              </c:ext>
            </c:extLst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DC4-4F3A-8FF8-84C5310606E6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DC4-4F3A-8FF8-84C5310606E6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DC4-4F3A-8FF8-84C5310606E6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DC4-4F3A-8FF8-84C5310606E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3BE-4820-9B3B-87F110C64E76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Leht1!$A$2:$A$8</c:f>
              <c:strCache>
                <c:ptCount val="7"/>
                <c:pt idx="0">
                  <c:v>Vabadus aja planeerimisel, võimalus õppida omas tempos</c:v>
                </c:pt>
                <c:pt idx="1">
                  <c:v>Sai kauem magada</c:v>
                </c:pt>
                <c:pt idx="2">
                  <c:v>Eneseareng (klassikaaslaste aitamine, iseseisev õppimine)</c:v>
                </c:pt>
                <c:pt idx="3">
                  <c:v>Rohkem vaba aega (koormus ei olnud nii suur)</c:v>
                </c:pt>
                <c:pt idx="4">
                  <c:v>Võimalus õppida vaiksemas keskkonnas</c:v>
                </c:pt>
                <c:pt idx="5">
                  <c:v>Huvitavad ja loomingulised ülesanded osades ainetes</c:v>
                </c:pt>
                <c:pt idx="6">
                  <c:v>Mitte midagi</c:v>
                </c:pt>
              </c:strCache>
            </c:strRef>
          </c:cat>
          <c:val>
            <c:numRef>
              <c:f>Leht1!$B$2:$B$8</c:f>
              <c:numCache>
                <c:formatCode>General</c:formatCode>
                <c:ptCount val="7"/>
                <c:pt idx="0">
                  <c:v>35</c:v>
                </c:pt>
                <c:pt idx="1">
                  <c:v>28</c:v>
                </c:pt>
                <c:pt idx="2">
                  <c:v>10</c:v>
                </c:pt>
                <c:pt idx="3">
                  <c:v>10</c:v>
                </c:pt>
                <c:pt idx="4">
                  <c:v>8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C4-4F3A-8FF8-84C531060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315045688733359"/>
          <c:y val="2.6079880013331846E-2"/>
          <c:w val="0.5455509380771848"/>
          <c:h val="0.97392011998666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239233984640801E-3"/>
          <c:y val="4.8784324746871492E-2"/>
          <c:w val="0.40647820064158646"/>
          <c:h val="0.73910320060133072"/>
        </c:manualLayout>
      </c:layout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Müük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F7-4557-8B6F-6C863CD88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F7-4557-8B6F-6C863CD88977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599-497D-A9AC-2B8A8DEF5EC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Leht1!$A$2:$A$4</c:f>
              <c:strCache>
                <c:ptCount val="3"/>
                <c:pt idx="0">
                  <c:v>Oleksin rohkem valmis ja teadlik</c:v>
                </c:pt>
                <c:pt idx="1">
                  <c:v>Ei taha</c:v>
                </c:pt>
                <c:pt idx="2">
                  <c:v>Neutraalne</c:v>
                </c:pt>
              </c:strCache>
            </c:strRef>
          </c:cat>
          <c:val>
            <c:numRef>
              <c:f>Leht1!$B$2:$B$4</c:f>
              <c:numCache>
                <c:formatCode>0%</c:formatCode>
                <c:ptCount val="3"/>
                <c:pt idx="0">
                  <c:v>0.42</c:v>
                </c:pt>
                <c:pt idx="1">
                  <c:v>0.39</c:v>
                </c:pt>
                <c:pt idx="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9-497D-A9AC-2B8A8DEF5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288701759502288"/>
          <c:y val="7.9042864257366716E-2"/>
          <c:w val="0.43885559443958394"/>
          <c:h val="0.71331067295748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37411295810256E-2"/>
          <c:y val="7.8568931864651095E-2"/>
          <c:w val="0.37657468163701757"/>
          <c:h val="0.68472934593794643"/>
        </c:manualLayout>
      </c:layout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Veerg1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EE-4418-BE96-96F974FE17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2EE-4418-BE96-96F974FE17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2EE-4418-BE96-96F974FE17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2EE-4418-BE96-96F974FE1750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A96-483A-8AEC-E3AA8F9DDE49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96-483A-8AEC-E3AA8F9DDE4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2EE-4418-BE96-96F974FE175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2EE-4418-BE96-96F974FE175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2EE-4418-BE96-96F974FE175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Leht1!$A$2:$A$10</c:f>
              <c:strCache>
                <c:ptCount val="8"/>
                <c:pt idx="0">
                  <c:v>võiks olla rohkem videotunde</c:v>
                </c:pt>
                <c:pt idx="1">
                  <c:v>kõik sobib, võiks jätkata samamoodi</c:v>
                </c:pt>
                <c:pt idx="2">
                  <c:v>koormus võiks olla väiksem</c:v>
                </c:pt>
                <c:pt idx="3">
                  <c:v>võiks saada õpetajatelt rohkem tagasisidet</c:v>
                </c:pt>
                <c:pt idx="4">
                  <c:v>väiltida kellaajalisi tähtaegu kodutööde ärasaatmiseks</c:v>
                </c:pt>
                <c:pt idx="5">
                  <c:v>rohkem mõistmist, toetamist</c:v>
                </c:pt>
                <c:pt idx="6">
                  <c:v>kõik nädala ülesanded võiks panna esmaspäeval</c:v>
                </c:pt>
                <c:pt idx="7">
                  <c:v>kiirem arvuti</c:v>
                </c:pt>
              </c:strCache>
            </c:strRef>
          </c:cat>
          <c:val>
            <c:numRef>
              <c:f>Leht1!$B$2:$B$10</c:f>
              <c:numCache>
                <c:formatCode>0%</c:formatCode>
                <c:ptCount val="9"/>
                <c:pt idx="0">
                  <c:v>0.44</c:v>
                </c:pt>
                <c:pt idx="1">
                  <c:v>0.2</c:v>
                </c:pt>
                <c:pt idx="2">
                  <c:v>0.16</c:v>
                </c:pt>
                <c:pt idx="3">
                  <c:v>7.0000000000000007E-2</c:v>
                </c:pt>
                <c:pt idx="4">
                  <c:v>0.04</c:v>
                </c:pt>
                <c:pt idx="5">
                  <c:v>0.04</c:v>
                </c:pt>
                <c:pt idx="6">
                  <c:v>0.02</c:v>
                </c:pt>
                <c:pt idx="7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96-483A-8AEC-E3AA8F9DD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8"/>
        <c:delete val="1"/>
      </c:legendEntry>
      <c:layout>
        <c:manualLayout>
          <c:xMode val="edge"/>
          <c:yMode val="edge"/>
          <c:x val="0.48123699815300863"/>
          <c:y val="4.7759791178096485E-2"/>
          <c:w val="0.50974822591620494"/>
          <c:h val="0.95224020882190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371220958491306E-2"/>
          <c:y val="3.538407967190179E-2"/>
          <c:w val="0.41135632351511614"/>
          <c:h val="0.74797313808644439"/>
        </c:manualLayout>
      </c:layout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Veerg1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994-4C33-8585-B464C11332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46-4462-8D98-660D587F0B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46-4462-8D98-660D587F0B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46-4462-8D98-660D587F0B08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94-4C33-8585-B464C113327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A46-4462-8D98-660D587F0B0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A46-4462-8D98-660D587F0B08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994-4C33-8585-B464C113327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A46-4462-8D98-660D587F0B08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Leht1!$A$2:$A$10</c:f>
              <c:strCache>
                <c:ptCount val="9"/>
                <c:pt idx="0">
                  <c:v>1. klass</c:v>
                </c:pt>
                <c:pt idx="1">
                  <c:v>2. klass</c:v>
                </c:pt>
                <c:pt idx="2">
                  <c:v>3. klass</c:v>
                </c:pt>
                <c:pt idx="3">
                  <c:v>4. klass</c:v>
                </c:pt>
                <c:pt idx="4">
                  <c:v>5. klass</c:v>
                </c:pt>
                <c:pt idx="5">
                  <c:v>6. klass</c:v>
                </c:pt>
                <c:pt idx="6">
                  <c:v>7. klass</c:v>
                </c:pt>
                <c:pt idx="7">
                  <c:v>8. klass</c:v>
                </c:pt>
                <c:pt idx="8">
                  <c:v>9. klass</c:v>
                </c:pt>
              </c:strCache>
            </c:strRef>
          </c:cat>
          <c:val>
            <c:numRef>
              <c:f>Leht1!$B$2:$B$10</c:f>
              <c:numCache>
                <c:formatCode>0%</c:formatCode>
                <c:ptCount val="9"/>
                <c:pt idx="0">
                  <c:v>0.19</c:v>
                </c:pt>
                <c:pt idx="1">
                  <c:v>0.06</c:v>
                </c:pt>
                <c:pt idx="2">
                  <c:v>0.08</c:v>
                </c:pt>
                <c:pt idx="3">
                  <c:v>7.0000000000000007E-2</c:v>
                </c:pt>
                <c:pt idx="4">
                  <c:v>0.04</c:v>
                </c:pt>
                <c:pt idx="5">
                  <c:v>0.13</c:v>
                </c:pt>
                <c:pt idx="6">
                  <c:v>0.19</c:v>
                </c:pt>
                <c:pt idx="7">
                  <c:v>0.14000000000000001</c:v>
                </c:pt>
                <c:pt idx="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94-4C33-8585-B464C1133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154320987654326"/>
          <c:y val="4.817649816768238E-2"/>
          <c:w val="0.2009259259259259"/>
          <c:h val="0.934987302147035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Leht1!$B$1</c:f>
              <c:strCache>
                <c:ptCount val="1"/>
                <c:pt idx="0">
                  <c:v>veerg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Leht1!$A$2:$A$6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Leht1!$B$2:$B$6</c:f>
              <c:numCache>
                <c:formatCode>General</c:formatCode>
                <c:ptCount val="5"/>
                <c:pt idx="0">
                  <c:v>2.4</c:v>
                </c:pt>
                <c:pt idx="1">
                  <c:v>6</c:v>
                </c:pt>
                <c:pt idx="2">
                  <c:v>17.899999999999999</c:v>
                </c:pt>
                <c:pt idx="3">
                  <c:v>42.9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43-47BC-891D-490F84A05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1137727"/>
        <c:axId val="821142719"/>
      </c:barChart>
      <c:catAx>
        <c:axId val="821137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821142719"/>
        <c:crosses val="autoZero"/>
        <c:auto val="1"/>
        <c:lblAlgn val="ctr"/>
        <c:lblOffset val="100"/>
        <c:noMultiLvlLbl val="0"/>
      </c:catAx>
      <c:valAx>
        <c:axId val="821142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821137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349487677524557E-2"/>
          <c:y val="0.10459541532422323"/>
          <c:w val="0.39935753096652399"/>
          <c:h val="0.64236177461763522"/>
        </c:manualLayout>
      </c:layout>
      <c:pieChart>
        <c:varyColors val="1"/>
        <c:ser>
          <c:idx val="0"/>
          <c:order val="0"/>
          <c:tx>
            <c:strRef>
              <c:f>Leht1!$B$1</c:f>
              <c:strCache>
                <c:ptCount val="1"/>
                <c:pt idx="0">
                  <c:v>Veerg1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7B-4B76-AE72-EC71503FFC5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7B-4B76-AE72-EC71503FFC5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FF5-4AC9-9907-FBB20AFBD349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FF5-4AC9-9907-FBB20AFBD34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FF5-4AC9-9907-FBB20AFBD34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27B-4B76-AE72-EC71503FFC5B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Leht1!$A$2:$A$7</c:f>
              <c:strCache>
                <c:ptCount val="6"/>
                <c:pt idx="0">
                  <c:v>Koolielust: koolikaaslastest, sõpradest, suhtlemisest</c:v>
                </c:pt>
                <c:pt idx="1">
                  <c:v>Õpetajapoolsest seletusest, juhendamisest ja tagasisidest</c:v>
                </c:pt>
                <c:pt idx="2">
                  <c:v>Videotundidest, eriti uue teema puhul ning reaalainetes ja keeletundides</c:v>
                </c:pt>
                <c:pt idx="3">
                  <c:v>Vahetust kontaktist õpetajaga</c:v>
                </c:pt>
                <c:pt idx="4">
                  <c:v>Õppetööks vajalikust arvutikasutamise oskusest</c:v>
                </c:pt>
                <c:pt idx="5">
                  <c:v>Loomingulisust arendavatest ülesannetest</c:v>
                </c:pt>
              </c:strCache>
            </c:strRef>
          </c:cat>
          <c:val>
            <c:numRef>
              <c:f>Leht1!$B$2:$B$7</c:f>
              <c:numCache>
                <c:formatCode>0%</c:formatCode>
                <c:ptCount val="6"/>
                <c:pt idx="0">
                  <c:v>0.34</c:v>
                </c:pt>
                <c:pt idx="1">
                  <c:v>0.3</c:v>
                </c:pt>
                <c:pt idx="2">
                  <c:v>0.21</c:v>
                </c:pt>
                <c:pt idx="3">
                  <c:v>0.12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5-4AC9-9907-FBB20AFBD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7724615824540839"/>
          <c:y val="4.3458134281376188E-4"/>
          <c:w val="0.52275383340240367"/>
          <c:h val="0.987807465837129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b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34666-78E0-45C6-A125-9A92EFB0B98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ECE0923A-DE2C-4652-8917-FE1FECCE4CA5}">
      <dgm:prSet phldrT="[Tekst]"/>
      <dgm:spPr/>
      <dgm:t>
        <a:bodyPr/>
        <a:lstStyle/>
        <a:p>
          <a:r>
            <a:rPr lang="et-EE" dirty="0" smtClean="0"/>
            <a:t>1 vanem</a:t>
          </a:r>
          <a:endParaRPr lang="et-EE" dirty="0"/>
        </a:p>
      </dgm:t>
    </dgm:pt>
    <dgm:pt modelId="{1E67D019-9C8E-4884-9135-9C43618A81D8}" type="parTrans" cxnId="{6E32BA37-02A7-4E5F-ACAE-3ABC9873BCA9}">
      <dgm:prSet/>
      <dgm:spPr/>
      <dgm:t>
        <a:bodyPr/>
        <a:lstStyle/>
        <a:p>
          <a:endParaRPr lang="et-EE"/>
        </a:p>
      </dgm:t>
    </dgm:pt>
    <dgm:pt modelId="{5395A649-D538-4365-A718-C250A43D1FDB}" type="sibTrans" cxnId="{6E32BA37-02A7-4E5F-ACAE-3ABC9873BCA9}">
      <dgm:prSet/>
      <dgm:spPr/>
      <dgm:t>
        <a:bodyPr/>
        <a:lstStyle/>
        <a:p>
          <a:endParaRPr lang="et-EE"/>
        </a:p>
      </dgm:t>
    </dgm:pt>
    <dgm:pt modelId="{8EC8FC7D-9C28-4DB3-9E26-CF1C89BD2B3A}">
      <dgm:prSet phldrT="[Tekst]"/>
      <dgm:spPr/>
      <dgm:t>
        <a:bodyPr/>
        <a:lstStyle/>
        <a:p>
          <a:r>
            <a:rPr lang="et-EE" dirty="0" smtClean="0"/>
            <a:t>5 vanemat</a:t>
          </a:r>
          <a:endParaRPr lang="et-EE" dirty="0"/>
        </a:p>
      </dgm:t>
    </dgm:pt>
    <dgm:pt modelId="{C8F7BEF5-C125-48A8-9850-67CF2C220B2D}" type="parTrans" cxnId="{51BD89B6-42E6-4AEE-BBE5-484ED9BD0BE3}">
      <dgm:prSet/>
      <dgm:spPr/>
      <dgm:t>
        <a:bodyPr/>
        <a:lstStyle/>
        <a:p>
          <a:endParaRPr lang="et-EE"/>
        </a:p>
      </dgm:t>
    </dgm:pt>
    <dgm:pt modelId="{9339335C-F1C2-4BFA-9FAE-71B0FD9116BA}" type="sibTrans" cxnId="{51BD89B6-42E6-4AEE-BBE5-484ED9BD0BE3}">
      <dgm:prSet/>
      <dgm:spPr/>
      <dgm:t>
        <a:bodyPr/>
        <a:lstStyle/>
        <a:p>
          <a:endParaRPr lang="et-EE"/>
        </a:p>
      </dgm:t>
    </dgm:pt>
    <dgm:pt modelId="{3FF3B9B0-1913-46AD-AEC3-3CEA310C4084}">
      <dgm:prSet phldrT="[Tekst]" custT="1"/>
      <dgm:spPr/>
      <dgm:t>
        <a:bodyPr/>
        <a:lstStyle/>
        <a:p>
          <a:r>
            <a:rPr lang="et-EE" sz="2700" b="1" dirty="0" smtClean="0"/>
            <a:t>Vanematekogu</a:t>
          </a:r>
          <a:endParaRPr lang="et-EE" sz="2700" b="1" dirty="0"/>
        </a:p>
      </dgm:t>
    </dgm:pt>
    <dgm:pt modelId="{0160147E-18DD-4C86-88BC-4ECBDAAE1A69}" type="parTrans" cxnId="{635286DA-E89F-4FE2-87DF-4D58498C6AD3}">
      <dgm:prSet/>
      <dgm:spPr/>
      <dgm:t>
        <a:bodyPr/>
        <a:lstStyle/>
        <a:p>
          <a:endParaRPr lang="et-EE"/>
        </a:p>
      </dgm:t>
    </dgm:pt>
    <dgm:pt modelId="{507F4A28-803E-40D1-B94B-8B7B89913917}" type="sibTrans" cxnId="{635286DA-E89F-4FE2-87DF-4D58498C6AD3}">
      <dgm:prSet/>
      <dgm:spPr/>
      <dgm:t>
        <a:bodyPr/>
        <a:lstStyle/>
        <a:p>
          <a:endParaRPr lang="et-EE"/>
        </a:p>
      </dgm:t>
    </dgm:pt>
    <dgm:pt modelId="{9A8CDD4C-0507-4108-B399-02DE14A39F38}">
      <dgm:prSet phldrT="[Tekst]"/>
      <dgm:spPr/>
      <dgm:t>
        <a:bodyPr/>
        <a:lstStyle/>
        <a:p>
          <a:endParaRPr lang="et-EE" sz="2400" dirty="0"/>
        </a:p>
      </dgm:t>
    </dgm:pt>
    <dgm:pt modelId="{337873F3-D15A-47FC-B0EC-F8B620700E60}" type="parTrans" cxnId="{944CD7D9-0CB7-4C89-8A52-4B8C06E7D6F4}">
      <dgm:prSet/>
      <dgm:spPr/>
      <dgm:t>
        <a:bodyPr/>
        <a:lstStyle/>
        <a:p>
          <a:endParaRPr lang="et-EE"/>
        </a:p>
      </dgm:t>
    </dgm:pt>
    <dgm:pt modelId="{E630BB13-65AE-4D2C-872E-387181E65A83}" type="sibTrans" cxnId="{944CD7D9-0CB7-4C89-8A52-4B8C06E7D6F4}">
      <dgm:prSet/>
      <dgm:spPr/>
      <dgm:t>
        <a:bodyPr/>
        <a:lstStyle/>
        <a:p>
          <a:endParaRPr lang="et-EE"/>
        </a:p>
      </dgm:t>
    </dgm:pt>
    <dgm:pt modelId="{6240F497-E008-42A3-9F30-CCADFC9A5C91}">
      <dgm:prSet phldrT="[Tekst]"/>
      <dgm:spPr/>
      <dgm:t>
        <a:bodyPr/>
        <a:lstStyle/>
        <a:p>
          <a:r>
            <a:rPr lang="et-EE" dirty="0" smtClean="0"/>
            <a:t>5  vanemat</a:t>
          </a:r>
        </a:p>
        <a:p>
          <a:r>
            <a:rPr lang="et-EE" dirty="0" smtClean="0"/>
            <a:t>1 õpetaja</a:t>
          </a:r>
        </a:p>
        <a:p>
          <a:r>
            <a:rPr lang="et-EE" dirty="0" smtClean="0"/>
            <a:t>1 volikogu esindaja</a:t>
          </a:r>
        </a:p>
        <a:p>
          <a:r>
            <a:rPr lang="et-EE" dirty="0" smtClean="0"/>
            <a:t>2 õpilaste esindajat</a:t>
          </a:r>
          <a:endParaRPr lang="et-EE" dirty="0"/>
        </a:p>
      </dgm:t>
    </dgm:pt>
    <dgm:pt modelId="{FEC8686D-2AB5-4EF6-A387-36446B90E64E}" type="parTrans" cxnId="{246B3437-1351-4F62-AD67-7D68B731F2A6}">
      <dgm:prSet/>
      <dgm:spPr/>
      <dgm:t>
        <a:bodyPr/>
        <a:lstStyle/>
        <a:p>
          <a:endParaRPr lang="et-EE"/>
        </a:p>
      </dgm:t>
    </dgm:pt>
    <dgm:pt modelId="{CDA9F18C-3B3B-4796-96E5-B056F874C4E7}" type="sibTrans" cxnId="{246B3437-1351-4F62-AD67-7D68B731F2A6}">
      <dgm:prSet/>
      <dgm:spPr/>
      <dgm:t>
        <a:bodyPr/>
        <a:lstStyle/>
        <a:p>
          <a:endParaRPr lang="et-EE"/>
        </a:p>
      </dgm:t>
    </dgm:pt>
    <dgm:pt modelId="{66B9D96C-B009-48A9-9CFA-248E9C0F25EA}">
      <dgm:prSet phldrT="[Tekst]"/>
      <dgm:spPr/>
      <dgm:t>
        <a:bodyPr/>
        <a:lstStyle/>
        <a:p>
          <a:r>
            <a:rPr lang="et-EE" b="1" dirty="0" smtClean="0"/>
            <a:t>Hoolekogu</a:t>
          </a:r>
          <a:endParaRPr lang="et-EE" b="1" dirty="0"/>
        </a:p>
      </dgm:t>
    </dgm:pt>
    <dgm:pt modelId="{0A42BE29-C3EC-447E-B943-8583D02AC9F5}" type="parTrans" cxnId="{C6B2975A-35CD-43C5-8AEA-2E2B594A8CB4}">
      <dgm:prSet/>
      <dgm:spPr/>
      <dgm:t>
        <a:bodyPr/>
        <a:lstStyle/>
        <a:p>
          <a:endParaRPr lang="et-EE"/>
        </a:p>
      </dgm:t>
    </dgm:pt>
    <dgm:pt modelId="{D82B6945-8BA6-4734-984C-684780E69612}" type="sibTrans" cxnId="{C6B2975A-35CD-43C5-8AEA-2E2B594A8CB4}">
      <dgm:prSet/>
      <dgm:spPr/>
      <dgm:t>
        <a:bodyPr/>
        <a:lstStyle/>
        <a:p>
          <a:endParaRPr lang="et-EE"/>
        </a:p>
      </dgm:t>
    </dgm:pt>
    <dgm:pt modelId="{30FBA3F9-4B87-46CF-9C09-D18884E201DC}">
      <dgm:prSet phldrT="[Tekst]" custT="1"/>
      <dgm:spPr/>
      <dgm:t>
        <a:bodyPr/>
        <a:lstStyle/>
        <a:p>
          <a:endParaRPr lang="et-EE" sz="2800" dirty="0"/>
        </a:p>
      </dgm:t>
    </dgm:pt>
    <dgm:pt modelId="{58431167-0705-4FDE-BD00-A683D2AD37B2}" type="parTrans" cxnId="{29468459-F42D-40B9-A0D1-751A322D04AE}">
      <dgm:prSet/>
      <dgm:spPr/>
      <dgm:t>
        <a:bodyPr/>
        <a:lstStyle/>
        <a:p>
          <a:endParaRPr lang="et-EE"/>
        </a:p>
      </dgm:t>
    </dgm:pt>
    <dgm:pt modelId="{C5010D84-D2FA-4130-82B1-0A5622857C46}" type="sibTrans" cxnId="{29468459-F42D-40B9-A0D1-751A322D04AE}">
      <dgm:prSet/>
      <dgm:spPr/>
      <dgm:t>
        <a:bodyPr/>
        <a:lstStyle/>
        <a:p>
          <a:endParaRPr lang="et-EE"/>
        </a:p>
      </dgm:t>
    </dgm:pt>
    <dgm:pt modelId="{72919703-0C96-44F9-AEB9-1EA88454FE25}">
      <dgm:prSet phldrT="[Tekst]" custT="1"/>
      <dgm:spPr/>
      <dgm:t>
        <a:bodyPr/>
        <a:lstStyle/>
        <a:p>
          <a:endParaRPr lang="et-EE" sz="2800" dirty="0"/>
        </a:p>
      </dgm:t>
    </dgm:pt>
    <dgm:pt modelId="{35AD0911-F39E-4727-A4D6-2DFE407AEDB5}" type="parTrans" cxnId="{0572D4A3-C9CA-45E3-A5B4-E5BD717C728A}">
      <dgm:prSet/>
      <dgm:spPr/>
      <dgm:t>
        <a:bodyPr/>
        <a:lstStyle/>
        <a:p>
          <a:endParaRPr lang="et-EE"/>
        </a:p>
      </dgm:t>
    </dgm:pt>
    <dgm:pt modelId="{1BD5C4F8-3854-4AC6-8E3F-93F4E28681C2}" type="sibTrans" cxnId="{0572D4A3-C9CA-45E3-A5B4-E5BD717C728A}">
      <dgm:prSet/>
      <dgm:spPr/>
      <dgm:t>
        <a:bodyPr/>
        <a:lstStyle/>
        <a:p>
          <a:endParaRPr lang="et-EE"/>
        </a:p>
      </dgm:t>
    </dgm:pt>
    <dgm:pt modelId="{2DBF4CBD-F210-4FB5-AE6E-DD0C7F8FB087}">
      <dgm:prSet phldrT="[Tekst]"/>
      <dgm:spPr/>
      <dgm:t>
        <a:bodyPr/>
        <a:lstStyle/>
        <a:p>
          <a:endParaRPr lang="et-EE" dirty="0"/>
        </a:p>
      </dgm:t>
    </dgm:pt>
    <dgm:pt modelId="{DDDE230A-E874-4F68-9B07-08E0F88BBAD1}" type="parTrans" cxnId="{92F4B9FB-9549-40FF-84F9-2C66A956A3D6}">
      <dgm:prSet/>
      <dgm:spPr/>
      <dgm:t>
        <a:bodyPr/>
        <a:lstStyle/>
        <a:p>
          <a:endParaRPr lang="et-EE"/>
        </a:p>
      </dgm:t>
    </dgm:pt>
    <dgm:pt modelId="{5313F38F-4ED5-4359-979C-610FCD8EF29A}" type="sibTrans" cxnId="{92F4B9FB-9549-40FF-84F9-2C66A956A3D6}">
      <dgm:prSet/>
      <dgm:spPr/>
      <dgm:t>
        <a:bodyPr/>
        <a:lstStyle/>
        <a:p>
          <a:endParaRPr lang="et-EE"/>
        </a:p>
      </dgm:t>
    </dgm:pt>
    <dgm:pt modelId="{209BFF1C-8919-4075-B976-15E2E2F8F22C}">
      <dgm:prSet phldrT="[Tekst]" custT="1"/>
      <dgm:spPr/>
      <dgm:t>
        <a:bodyPr/>
        <a:lstStyle/>
        <a:p>
          <a:r>
            <a:rPr lang="et-EE" sz="2700" b="1" dirty="0" smtClean="0"/>
            <a:t>Klassi lastevanemate koosolek</a:t>
          </a:r>
          <a:endParaRPr lang="et-EE" sz="2700" dirty="0"/>
        </a:p>
      </dgm:t>
    </dgm:pt>
    <dgm:pt modelId="{115FD448-38BD-4272-A63C-B0D6D77C4200}" type="parTrans" cxnId="{00B7A176-0D47-4677-8698-87D321E99B65}">
      <dgm:prSet/>
      <dgm:spPr/>
      <dgm:t>
        <a:bodyPr/>
        <a:lstStyle/>
        <a:p>
          <a:endParaRPr lang="et-EE"/>
        </a:p>
      </dgm:t>
    </dgm:pt>
    <dgm:pt modelId="{1562D827-A27C-4577-9968-04246E6AB67C}" type="sibTrans" cxnId="{00B7A176-0D47-4677-8698-87D321E99B65}">
      <dgm:prSet/>
      <dgm:spPr/>
      <dgm:t>
        <a:bodyPr/>
        <a:lstStyle/>
        <a:p>
          <a:endParaRPr lang="et-EE"/>
        </a:p>
      </dgm:t>
    </dgm:pt>
    <dgm:pt modelId="{816406EA-368D-455D-858F-970A7313F3B4}" type="pres">
      <dgm:prSet presAssocID="{E7634666-78E0-45C6-A125-9A92EFB0B9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434F0617-58B0-4DF1-9BAC-41F8160A272D}" type="pres">
      <dgm:prSet presAssocID="{E7634666-78E0-45C6-A125-9A92EFB0B989}" presName="tSp" presStyleCnt="0"/>
      <dgm:spPr/>
    </dgm:pt>
    <dgm:pt modelId="{33E28112-7ADB-40EA-BD82-364FBCD01388}" type="pres">
      <dgm:prSet presAssocID="{E7634666-78E0-45C6-A125-9A92EFB0B989}" presName="bSp" presStyleCnt="0"/>
      <dgm:spPr/>
    </dgm:pt>
    <dgm:pt modelId="{B236F02A-B461-4CBC-9FC8-B81999D9072F}" type="pres">
      <dgm:prSet presAssocID="{E7634666-78E0-45C6-A125-9A92EFB0B989}" presName="process" presStyleCnt="0"/>
      <dgm:spPr/>
    </dgm:pt>
    <dgm:pt modelId="{3DB7453B-73F6-4F49-BFBB-969EC57091E9}" type="pres">
      <dgm:prSet presAssocID="{ECE0923A-DE2C-4652-8917-FE1FECCE4CA5}" presName="composite1" presStyleCnt="0"/>
      <dgm:spPr/>
    </dgm:pt>
    <dgm:pt modelId="{FE321E47-BC41-44C6-9A44-E0D51C7D869E}" type="pres">
      <dgm:prSet presAssocID="{ECE0923A-DE2C-4652-8917-FE1FECCE4CA5}" presName="dummyNode1" presStyleLbl="node1" presStyleIdx="0" presStyleCnt="3"/>
      <dgm:spPr/>
    </dgm:pt>
    <dgm:pt modelId="{006EC4B7-2F1D-4814-8151-921B51AFBAEE}" type="pres">
      <dgm:prSet presAssocID="{ECE0923A-DE2C-4652-8917-FE1FECCE4CA5}" presName="childNode1" presStyleLbl="bgAcc1" presStyleIdx="0" presStyleCnt="3" custScaleX="138023" custScaleY="91292" custLinFactNeighborX="7287" custLinFactNeighborY="770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3F19F2E-C46A-4436-896C-3848B5749A86}" type="pres">
      <dgm:prSet presAssocID="{ECE0923A-DE2C-4652-8917-FE1FECCE4CA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6A28D9A-3F94-41AB-9125-732925B20AC4}" type="pres">
      <dgm:prSet presAssocID="{ECE0923A-DE2C-4652-8917-FE1FECCE4CA5}" presName="parentNode1" presStyleLbl="node1" presStyleIdx="0" presStyleCnt="3" custLinFactNeighborX="757" custLinFactNeighborY="5424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FBFEDFF-2448-4760-BBC4-CBE4133229DD}" type="pres">
      <dgm:prSet presAssocID="{ECE0923A-DE2C-4652-8917-FE1FECCE4CA5}" presName="connSite1" presStyleCnt="0"/>
      <dgm:spPr/>
    </dgm:pt>
    <dgm:pt modelId="{3759D217-6A3F-4777-9A6E-18439FEEDCBD}" type="pres">
      <dgm:prSet presAssocID="{5395A649-D538-4365-A718-C250A43D1FDB}" presName="Name9" presStyleLbl="sibTrans2D1" presStyleIdx="0" presStyleCnt="2" custLinFactNeighborX="29924" custLinFactNeighborY="-12155"/>
      <dgm:spPr/>
      <dgm:t>
        <a:bodyPr/>
        <a:lstStyle/>
        <a:p>
          <a:endParaRPr lang="et-EE"/>
        </a:p>
      </dgm:t>
    </dgm:pt>
    <dgm:pt modelId="{4831CBCA-7D89-4A85-A55B-7AE9E71DA16F}" type="pres">
      <dgm:prSet presAssocID="{8EC8FC7D-9C28-4DB3-9E26-CF1C89BD2B3A}" presName="composite2" presStyleCnt="0"/>
      <dgm:spPr/>
    </dgm:pt>
    <dgm:pt modelId="{B07BBC08-79ED-4354-882F-A1CD2A9ABEF3}" type="pres">
      <dgm:prSet presAssocID="{8EC8FC7D-9C28-4DB3-9E26-CF1C89BD2B3A}" presName="dummyNode2" presStyleLbl="node1" presStyleIdx="0" presStyleCnt="3"/>
      <dgm:spPr/>
    </dgm:pt>
    <dgm:pt modelId="{20E48D68-2778-4C5A-A9C3-36415501ECEF}" type="pres">
      <dgm:prSet presAssocID="{8EC8FC7D-9C28-4DB3-9E26-CF1C89BD2B3A}" presName="childNode2" presStyleLbl="bgAcc1" presStyleIdx="1" presStyleCnt="3" custScaleX="142367" custLinFactNeighborX="-265" custLinFactNeighborY="-37045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A6234BA-D5F7-4CBD-AF18-373BCA5897DF}" type="pres">
      <dgm:prSet presAssocID="{8EC8FC7D-9C28-4DB3-9E26-CF1C89BD2B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C08F0B-D06C-489E-9B92-604607E726F9}" type="pres">
      <dgm:prSet presAssocID="{8EC8FC7D-9C28-4DB3-9E26-CF1C89BD2B3A}" presName="parentNode2" presStyleLbl="node1" presStyleIdx="1" presStyleCnt="3" custLinFactNeighborX="13000" custLinFactNeighborY="-98932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D5D31B4-683C-4401-AF5C-FF4149B6325B}" type="pres">
      <dgm:prSet presAssocID="{8EC8FC7D-9C28-4DB3-9E26-CF1C89BD2B3A}" presName="connSite2" presStyleCnt="0"/>
      <dgm:spPr/>
    </dgm:pt>
    <dgm:pt modelId="{1E59FC73-124F-4589-9782-88BBF7B7BF41}" type="pres">
      <dgm:prSet presAssocID="{9339335C-F1C2-4BFA-9FAE-71B0FD9116BA}" presName="Name18" presStyleLbl="sibTrans2D1" presStyleIdx="1" presStyleCnt="2" custAng="21327942" custLinFactNeighborX="-36753" custLinFactNeighborY="11965"/>
      <dgm:spPr/>
      <dgm:t>
        <a:bodyPr/>
        <a:lstStyle/>
        <a:p>
          <a:endParaRPr lang="et-EE"/>
        </a:p>
      </dgm:t>
    </dgm:pt>
    <dgm:pt modelId="{9F9B4CC7-FD61-401C-9013-7722DCD21CBC}" type="pres">
      <dgm:prSet presAssocID="{6240F497-E008-42A3-9F30-CCADFC9A5C91}" presName="composite1" presStyleCnt="0"/>
      <dgm:spPr/>
    </dgm:pt>
    <dgm:pt modelId="{C565D22B-25BC-4C5F-A3B0-8589EE20B58B}" type="pres">
      <dgm:prSet presAssocID="{6240F497-E008-42A3-9F30-CCADFC9A5C91}" presName="dummyNode1" presStyleLbl="node1" presStyleIdx="1" presStyleCnt="3"/>
      <dgm:spPr/>
    </dgm:pt>
    <dgm:pt modelId="{B91B76BB-F529-4035-9C32-29CE961625AB}" type="pres">
      <dgm:prSet presAssocID="{6240F497-E008-42A3-9F30-CCADFC9A5C91}" presName="childNode1" presStyleLbl="bgAcc1" presStyleIdx="2" presStyleCnt="3" custScaleX="135033" custLinFactNeighborX="-8478" custLinFactNeighborY="-6743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0A625E7-CFA9-4EB1-87C9-49C0CF8AEB4F}" type="pres">
      <dgm:prSet presAssocID="{6240F497-E008-42A3-9F30-CCADFC9A5C9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56774DD-F39E-435D-AF61-79D7EC0AF793}" type="pres">
      <dgm:prSet presAssocID="{6240F497-E008-42A3-9F30-CCADFC9A5C91}" presName="parentNode1" presStyleLbl="node1" presStyleIdx="2" presStyleCnt="3" custScaleX="108734" custScaleY="399647" custLinFactNeighborX="-8457" custLinFactNeighborY="7042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E39276A-D234-48FC-A38E-0D9017C734D7}" type="pres">
      <dgm:prSet presAssocID="{6240F497-E008-42A3-9F30-CCADFC9A5C91}" presName="connSite1" presStyleCnt="0"/>
      <dgm:spPr/>
    </dgm:pt>
  </dgm:ptLst>
  <dgm:cxnLst>
    <dgm:cxn modelId="{B78E95EA-3D7E-45C6-9EBD-5DD0708F094F}" type="presOf" srcId="{30FBA3F9-4B87-46CF-9C09-D18884E201DC}" destId="{20E48D68-2778-4C5A-A9C3-36415501ECEF}" srcOrd="0" destOrd="1" presId="urn:microsoft.com/office/officeart/2005/8/layout/hProcess4"/>
    <dgm:cxn modelId="{5272009F-641E-4FFD-8DAE-455C64F461FD}" type="presOf" srcId="{72919703-0C96-44F9-AEB9-1EA88454FE25}" destId="{CA6234BA-D5F7-4CBD-AF18-373BCA5897DF}" srcOrd="1" destOrd="2" presId="urn:microsoft.com/office/officeart/2005/8/layout/hProcess4"/>
    <dgm:cxn modelId="{F2714157-6DCB-4701-AAE1-D7146425F5A9}" type="presOf" srcId="{66B9D96C-B009-48A9-9CFA-248E9C0F25EA}" destId="{C0A625E7-CFA9-4EB1-87C9-49C0CF8AEB4F}" srcOrd="1" destOrd="1" presId="urn:microsoft.com/office/officeart/2005/8/layout/hProcess4"/>
    <dgm:cxn modelId="{9C6E8948-FA55-4CBA-A404-A173C496813E}" type="presOf" srcId="{66B9D96C-B009-48A9-9CFA-248E9C0F25EA}" destId="{B91B76BB-F529-4035-9C32-29CE961625AB}" srcOrd="0" destOrd="1" presId="urn:microsoft.com/office/officeart/2005/8/layout/hProcess4"/>
    <dgm:cxn modelId="{26A5F7B2-29C1-4723-8775-A3296330EC73}" type="presOf" srcId="{209BFF1C-8919-4075-B976-15E2E2F8F22C}" destId="{03F19F2E-C46A-4436-896C-3848B5749A86}" srcOrd="1" destOrd="0" presId="urn:microsoft.com/office/officeart/2005/8/layout/hProcess4"/>
    <dgm:cxn modelId="{D9D14865-A5C4-40B0-BCAB-86E6AE6D51D1}" type="presOf" srcId="{9339335C-F1C2-4BFA-9FAE-71B0FD9116BA}" destId="{1E59FC73-124F-4589-9782-88BBF7B7BF41}" srcOrd="0" destOrd="0" presId="urn:microsoft.com/office/officeart/2005/8/layout/hProcess4"/>
    <dgm:cxn modelId="{01FD85DB-BF47-4F4B-B168-CB334F4ED80A}" type="presOf" srcId="{209BFF1C-8919-4075-B976-15E2E2F8F22C}" destId="{006EC4B7-2F1D-4814-8151-921B51AFBAEE}" srcOrd="0" destOrd="0" presId="urn:microsoft.com/office/officeart/2005/8/layout/hProcess4"/>
    <dgm:cxn modelId="{92F4B9FB-9549-40FF-84F9-2C66A956A3D6}" srcId="{6240F497-E008-42A3-9F30-CCADFC9A5C91}" destId="{2DBF4CBD-F210-4FB5-AE6E-DD0C7F8FB087}" srcOrd="0" destOrd="0" parTransId="{DDDE230A-E874-4F68-9B07-08E0F88BBAD1}" sibTransId="{5313F38F-4ED5-4359-979C-610FCD8EF29A}"/>
    <dgm:cxn modelId="{246B3437-1351-4F62-AD67-7D68B731F2A6}" srcId="{E7634666-78E0-45C6-A125-9A92EFB0B989}" destId="{6240F497-E008-42A3-9F30-CCADFC9A5C91}" srcOrd="2" destOrd="0" parTransId="{FEC8686D-2AB5-4EF6-A387-36446B90E64E}" sibTransId="{CDA9F18C-3B3B-4796-96E5-B056F874C4E7}"/>
    <dgm:cxn modelId="{D0FE80E2-8753-4518-9AB8-C566B04BFEAA}" type="presOf" srcId="{2DBF4CBD-F210-4FB5-AE6E-DD0C7F8FB087}" destId="{C0A625E7-CFA9-4EB1-87C9-49C0CF8AEB4F}" srcOrd="1" destOrd="0" presId="urn:microsoft.com/office/officeart/2005/8/layout/hProcess4"/>
    <dgm:cxn modelId="{944CD7D9-0CB7-4C89-8A52-4B8C06E7D6F4}" srcId="{8EC8FC7D-9C28-4DB3-9E26-CF1C89BD2B3A}" destId="{9A8CDD4C-0507-4108-B399-02DE14A39F38}" srcOrd="3" destOrd="0" parTransId="{337873F3-D15A-47FC-B0EC-F8B620700E60}" sibTransId="{E630BB13-65AE-4D2C-872E-387181E65A83}"/>
    <dgm:cxn modelId="{DA0FFAA1-8C10-45E0-B7DF-86005CD9F47F}" type="presOf" srcId="{ECE0923A-DE2C-4652-8917-FE1FECCE4CA5}" destId="{06A28D9A-3F94-41AB-9125-732925B20AC4}" srcOrd="0" destOrd="0" presId="urn:microsoft.com/office/officeart/2005/8/layout/hProcess4"/>
    <dgm:cxn modelId="{6E32BA37-02A7-4E5F-ACAE-3ABC9873BCA9}" srcId="{E7634666-78E0-45C6-A125-9A92EFB0B989}" destId="{ECE0923A-DE2C-4652-8917-FE1FECCE4CA5}" srcOrd="0" destOrd="0" parTransId="{1E67D019-9C8E-4884-9135-9C43618A81D8}" sibTransId="{5395A649-D538-4365-A718-C250A43D1FDB}"/>
    <dgm:cxn modelId="{81D0406A-90C3-41E9-824F-13B63C6C70A0}" type="presOf" srcId="{2DBF4CBD-F210-4FB5-AE6E-DD0C7F8FB087}" destId="{B91B76BB-F529-4035-9C32-29CE961625AB}" srcOrd="0" destOrd="0" presId="urn:microsoft.com/office/officeart/2005/8/layout/hProcess4"/>
    <dgm:cxn modelId="{81C6E313-C803-4AF3-9BC5-96BD77AF10C2}" type="presOf" srcId="{E7634666-78E0-45C6-A125-9A92EFB0B989}" destId="{816406EA-368D-455D-858F-970A7313F3B4}" srcOrd="0" destOrd="0" presId="urn:microsoft.com/office/officeart/2005/8/layout/hProcess4"/>
    <dgm:cxn modelId="{E91EA80A-8A0C-4C11-89FB-07F127F6E529}" type="presOf" srcId="{30FBA3F9-4B87-46CF-9C09-D18884E201DC}" destId="{CA6234BA-D5F7-4CBD-AF18-373BCA5897DF}" srcOrd="1" destOrd="1" presId="urn:microsoft.com/office/officeart/2005/8/layout/hProcess4"/>
    <dgm:cxn modelId="{635286DA-E89F-4FE2-87DF-4D58498C6AD3}" srcId="{8EC8FC7D-9C28-4DB3-9E26-CF1C89BD2B3A}" destId="{3FF3B9B0-1913-46AD-AEC3-3CEA310C4084}" srcOrd="0" destOrd="0" parTransId="{0160147E-18DD-4C86-88BC-4ECBDAAE1A69}" sibTransId="{507F4A28-803E-40D1-B94B-8B7B89913917}"/>
    <dgm:cxn modelId="{0572D4A3-C9CA-45E3-A5B4-E5BD717C728A}" srcId="{8EC8FC7D-9C28-4DB3-9E26-CF1C89BD2B3A}" destId="{72919703-0C96-44F9-AEB9-1EA88454FE25}" srcOrd="2" destOrd="0" parTransId="{35AD0911-F39E-4727-A4D6-2DFE407AEDB5}" sibTransId="{1BD5C4F8-3854-4AC6-8E3F-93F4E28681C2}"/>
    <dgm:cxn modelId="{8C04E5F2-2DF4-4EA6-8802-047F7FB5933F}" type="presOf" srcId="{9A8CDD4C-0507-4108-B399-02DE14A39F38}" destId="{CA6234BA-D5F7-4CBD-AF18-373BCA5897DF}" srcOrd="1" destOrd="3" presId="urn:microsoft.com/office/officeart/2005/8/layout/hProcess4"/>
    <dgm:cxn modelId="{29468459-F42D-40B9-A0D1-751A322D04AE}" srcId="{8EC8FC7D-9C28-4DB3-9E26-CF1C89BD2B3A}" destId="{30FBA3F9-4B87-46CF-9C09-D18884E201DC}" srcOrd="1" destOrd="0" parTransId="{58431167-0705-4FDE-BD00-A683D2AD37B2}" sibTransId="{C5010D84-D2FA-4130-82B1-0A5622857C46}"/>
    <dgm:cxn modelId="{8D49BBDF-EA4A-4933-8889-108616661002}" type="presOf" srcId="{5395A649-D538-4365-A718-C250A43D1FDB}" destId="{3759D217-6A3F-4777-9A6E-18439FEEDCBD}" srcOrd="0" destOrd="0" presId="urn:microsoft.com/office/officeart/2005/8/layout/hProcess4"/>
    <dgm:cxn modelId="{51BD89B6-42E6-4AEE-BBE5-484ED9BD0BE3}" srcId="{E7634666-78E0-45C6-A125-9A92EFB0B989}" destId="{8EC8FC7D-9C28-4DB3-9E26-CF1C89BD2B3A}" srcOrd="1" destOrd="0" parTransId="{C8F7BEF5-C125-48A8-9850-67CF2C220B2D}" sibTransId="{9339335C-F1C2-4BFA-9FAE-71B0FD9116BA}"/>
    <dgm:cxn modelId="{A0341A0A-F1B6-4C74-A8BC-473AE26D50FE}" type="presOf" srcId="{3FF3B9B0-1913-46AD-AEC3-3CEA310C4084}" destId="{CA6234BA-D5F7-4CBD-AF18-373BCA5897DF}" srcOrd="1" destOrd="0" presId="urn:microsoft.com/office/officeart/2005/8/layout/hProcess4"/>
    <dgm:cxn modelId="{F4F80238-BF5A-4B21-ADDB-FD3D97F96AB6}" type="presOf" srcId="{72919703-0C96-44F9-AEB9-1EA88454FE25}" destId="{20E48D68-2778-4C5A-A9C3-36415501ECEF}" srcOrd="0" destOrd="2" presId="urn:microsoft.com/office/officeart/2005/8/layout/hProcess4"/>
    <dgm:cxn modelId="{00B7A176-0D47-4677-8698-87D321E99B65}" srcId="{ECE0923A-DE2C-4652-8917-FE1FECCE4CA5}" destId="{209BFF1C-8919-4075-B976-15E2E2F8F22C}" srcOrd="0" destOrd="0" parTransId="{115FD448-38BD-4272-A63C-B0D6D77C4200}" sibTransId="{1562D827-A27C-4577-9968-04246E6AB67C}"/>
    <dgm:cxn modelId="{111138F3-8649-4E6C-9F84-AEAFA4D10CBC}" type="presOf" srcId="{6240F497-E008-42A3-9F30-CCADFC9A5C91}" destId="{956774DD-F39E-435D-AF61-79D7EC0AF793}" srcOrd="0" destOrd="0" presId="urn:microsoft.com/office/officeart/2005/8/layout/hProcess4"/>
    <dgm:cxn modelId="{543C1507-2C0E-4FE7-A871-A62BC69B2283}" type="presOf" srcId="{9A8CDD4C-0507-4108-B399-02DE14A39F38}" destId="{20E48D68-2778-4C5A-A9C3-36415501ECEF}" srcOrd="0" destOrd="3" presId="urn:microsoft.com/office/officeart/2005/8/layout/hProcess4"/>
    <dgm:cxn modelId="{7A845983-3B9E-4C8F-BD9B-955A4E8BBCA4}" type="presOf" srcId="{8EC8FC7D-9C28-4DB3-9E26-CF1C89BD2B3A}" destId="{8FC08F0B-D06C-489E-9B92-604607E726F9}" srcOrd="0" destOrd="0" presId="urn:microsoft.com/office/officeart/2005/8/layout/hProcess4"/>
    <dgm:cxn modelId="{C6B2975A-35CD-43C5-8AEA-2E2B594A8CB4}" srcId="{6240F497-E008-42A3-9F30-CCADFC9A5C91}" destId="{66B9D96C-B009-48A9-9CFA-248E9C0F25EA}" srcOrd="1" destOrd="0" parTransId="{0A42BE29-C3EC-447E-B943-8583D02AC9F5}" sibTransId="{D82B6945-8BA6-4734-984C-684780E69612}"/>
    <dgm:cxn modelId="{C7A3094D-E79F-4CBB-BF5C-A41B00257332}" type="presOf" srcId="{3FF3B9B0-1913-46AD-AEC3-3CEA310C4084}" destId="{20E48D68-2778-4C5A-A9C3-36415501ECEF}" srcOrd="0" destOrd="0" presId="urn:microsoft.com/office/officeart/2005/8/layout/hProcess4"/>
    <dgm:cxn modelId="{BE9C1E65-2298-47BC-8240-26CD39E5BDD7}" type="presParOf" srcId="{816406EA-368D-455D-858F-970A7313F3B4}" destId="{434F0617-58B0-4DF1-9BAC-41F8160A272D}" srcOrd="0" destOrd="0" presId="urn:microsoft.com/office/officeart/2005/8/layout/hProcess4"/>
    <dgm:cxn modelId="{49367298-2DCE-4D8F-8678-8BF0D15D991D}" type="presParOf" srcId="{816406EA-368D-455D-858F-970A7313F3B4}" destId="{33E28112-7ADB-40EA-BD82-364FBCD01388}" srcOrd="1" destOrd="0" presId="urn:microsoft.com/office/officeart/2005/8/layout/hProcess4"/>
    <dgm:cxn modelId="{A6D588D0-B195-4E5E-BD2D-F64E4F0A780D}" type="presParOf" srcId="{816406EA-368D-455D-858F-970A7313F3B4}" destId="{B236F02A-B461-4CBC-9FC8-B81999D9072F}" srcOrd="2" destOrd="0" presId="urn:microsoft.com/office/officeart/2005/8/layout/hProcess4"/>
    <dgm:cxn modelId="{FF8AB3DD-3DB1-42A4-A53C-E9BDCC2CB0D4}" type="presParOf" srcId="{B236F02A-B461-4CBC-9FC8-B81999D9072F}" destId="{3DB7453B-73F6-4F49-BFBB-969EC57091E9}" srcOrd="0" destOrd="0" presId="urn:microsoft.com/office/officeart/2005/8/layout/hProcess4"/>
    <dgm:cxn modelId="{C8CBCE19-9EB1-4406-B75D-500BBA1E0FCB}" type="presParOf" srcId="{3DB7453B-73F6-4F49-BFBB-969EC57091E9}" destId="{FE321E47-BC41-44C6-9A44-E0D51C7D869E}" srcOrd="0" destOrd="0" presId="urn:microsoft.com/office/officeart/2005/8/layout/hProcess4"/>
    <dgm:cxn modelId="{34A218B6-57E4-4501-84ED-BA1483DA8944}" type="presParOf" srcId="{3DB7453B-73F6-4F49-BFBB-969EC57091E9}" destId="{006EC4B7-2F1D-4814-8151-921B51AFBAEE}" srcOrd="1" destOrd="0" presId="urn:microsoft.com/office/officeart/2005/8/layout/hProcess4"/>
    <dgm:cxn modelId="{0455287A-B6EB-4B37-99C2-D5EA7F783B44}" type="presParOf" srcId="{3DB7453B-73F6-4F49-BFBB-969EC57091E9}" destId="{03F19F2E-C46A-4436-896C-3848B5749A86}" srcOrd="2" destOrd="0" presId="urn:microsoft.com/office/officeart/2005/8/layout/hProcess4"/>
    <dgm:cxn modelId="{51A2790B-FE76-4C1A-9820-F5B0C46A51B2}" type="presParOf" srcId="{3DB7453B-73F6-4F49-BFBB-969EC57091E9}" destId="{06A28D9A-3F94-41AB-9125-732925B20AC4}" srcOrd="3" destOrd="0" presId="urn:microsoft.com/office/officeart/2005/8/layout/hProcess4"/>
    <dgm:cxn modelId="{D215A073-66A4-4472-9499-BD9E86432C83}" type="presParOf" srcId="{3DB7453B-73F6-4F49-BFBB-969EC57091E9}" destId="{CFBFEDFF-2448-4760-BBC4-CBE4133229DD}" srcOrd="4" destOrd="0" presId="urn:microsoft.com/office/officeart/2005/8/layout/hProcess4"/>
    <dgm:cxn modelId="{C6459EFB-CCE3-4DAB-8BEA-CABA41A21713}" type="presParOf" srcId="{B236F02A-B461-4CBC-9FC8-B81999D9072F}" destId="{3759D217-6A3F-4777-9A6E-18439FEEDCBD}" srcOrd="1" destOrd="0" presId="urn:microsoft.com/office/officeart/2005/8/layout/hProcess4"/>
    <dgm:cxn modelId="{19342787-3F05-494D-9D42-4F3ACF7EF3CF}" type="presParOf" srcId="{B236F02A-B461-4CBC-9FC8-B81999D9072F}" destId="{4831CBCA-7D89-4A85-A55B-7AE9E71DA16F}" srcOrd="2" destOrd="0" presId="urn:microsoft.com/office/officeart/2005/8/layout/hProcess4"/>
    <dgm:cxn modelId="{088F6631-B93E-4610-B10C-7C54FF1D3730}" type="presParOf" srcId="{4831CBCA-7D89-4A85-A55B-7AE9E71DA16F}" destId="{B07BBC08-79ED-4354-882F-A1CD2A9ABEF3}" srcOrd="0" destOrd="0" presId="urn:microsoft.com/office/officeart/2005/8/layout/hProcess4"/>
    <dgm:cxn modelId="{6C0EEBDE-B245-4C1D-81CC-CE11214DE1BC}" type="presParOf" srcId="{4831CBCA-7D89-4A85-A55B-7AE9E71DA16F}" destId="{20E48D68-2778-4C5A-A9C3-36415501ECEF}" srcOrd="1" destOrd="0" presId="urn:microsoft.com/office/officeart/2005/8/layout/hProcess4"/>
    <dgm:cxn modelId="{0389B00F-29A5-43A9-AB57-0294FC3E0EF3}" type="presParOf" srcId="{4831CBCA-7D89-4A85-A55B-7AE9E71DA16F}" destId="{CA6234BA-D5F7-4CBD-AF18-373BCA5897DF}" srcOrd="2" destOrd="0" presId="urn:microsoft.com/office/officeart/2005/8/layout/hProcess4"/>
    <dgm:cxn modelId="{4477CE26-A2D8-43CD-973B-E9F3C84C5F8B}" type="presParOf" srcId="{4831CBCA-7D89-4A85-A55B-7AE9E71DA16F}" destId="{8FC08F0B-D06C-489E-9B92-604607E726F9}" srcOrd="3" destOrd="0" presId="urn:microsoft.com/office/officeart/2005/8/layout/hProcess4"/>
    <dgm:cxn modelId="{F9E092D3-2011-4A08-9ED0-E85294E6F7EF}" type="presParOf" srcId="{4831CBCA-7D89-4A85-A55B-7AE9E71DA16F}" destId="{6D5D31B4-683C-4401-AF5C-FF4149B6325B}" srcOrd="4" destOrd="0" presId="urn:microsoft.com/office/officeart/2005/8/layout/hProcess4"/>
    <dgm:cxn modelId="{1E3C6F70-CC8A-4F36-AD38-5C927816C51D}" type="presParOf" srcId="{B236F02A-B461-4CBC-9FC8-B81999D9072F}" destId="{1E59FC73-124F-4589-9782-88BBF7B7BF41}" srcOrd="3" destOrd="0" presId="urn:microsoft.com/office/officeart/2005/8/layout/hProcess4"/>
    <dgm:cxn modelId="{28AD2FF7-432F-4948-982F-BEFF524023D3}" type="presParOf" srcId="{B236F02A-B461-4CBC-9FC8-B81999D9072F}" destId="{9F9B4CC7-FD61-401C-9013-7722DCD21CBC}" srcOrd="4" destOrd="0" presId="urn:microsoft.com/office/officeart/2005/8/layout/hProcess4"/>
    <dgm:cxn modelId="{9BA79802-C3F8-4815-95E6-E8B1665DF415}" type="presParOf" srcId="{9F9B4CC7-FD61-401C-9013-7722DCD21CBC}" destId="{C565D22B-25BC-4C5F-A3B0-8589EE20B58B}" srcOrd="0" destOrd="0" presId="urn:microsoft.com/office/officeart/2005/8/layout/hProcess4"/>
    <dgm:cxn modelId="{F0753E5E-1A9C-4FBF-A331-8695DC971596}" type="presParOf" srcId="{9F9B4CC7-FD61-401C-9013-7722DCD21CBC}" destId="{B91B76BB-F529-4035-9C32-29CE961625AB}" srcOrd="1" destOrd="0" presId="urn:microsoft.com/office/officeart/2005/8/layout/hProcess4"/>
    <dgm:cxn modelId="{D128532E-C25A-46E7-BA38-E08DE05DE729}" type="presParOf" srcId="{9F9B4CC7-FD61-401C-9013-7722DCD21CBC}" destId="{C0A625E7-CFA9-4EB1-87C9-49C0CF8AEB4F}" srcOrd="2" destOrd="0" presId="urn:microsoft.com/office/officeart/2005/8/layout/hProcess4"/>
    <dgm:cxn modelId="{8F6FEFBC-5AAC-479D-A2DB-8A319298AFEE}" type="presParOf" srcId="{9F9B4CC7-FD61-401C-9013-7722DCD21CBC}" destId="{956774DD-F39E-435D-AF61-79D7EC0AF793}" srcOrd="3" destOrd="0" presId="urn:microsoft.com/office/officeart/2005/8/layout/hProcess4"/>
    <dgm:cxn modelId="{78199279-77A9-4F7C-BCCA-E74247CA6F99}" type="presParOf" srcId="{9F9B4CC7-FD61-401C-9013-7722DCD21CBC}" destId="{AE39276A-D234-48FC-A38E-0D9017C734D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C4B7-2F1D-4814-8151-921B51AFBAEE}">
      <dsp:nvSpPr>
        <dsp:cNvPr id="0" name=""/>
        <dsp:cNvSpPr/>
      </dsp:nvSpPr>
      <dsp:spPr>
        <a:xfrm>
          <a:off x="152407" y="2285995"/>
          <a:ext cx="2856623" cy="1558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Klassi lastevanemate koosolek</a:t>
          </a:r>
          <a:endParaRPr lang="et-EE" sz="2700" kern="1200" dirty="0"/>
        </a:p>
      </dsp:txBody>
      <dsp:txXfrm>
        <a:off x="188270" y="2321858"/>
        <a:ext cx="2784897" cy="1152728"/>
      </dsp:txXfrm>
    </dsp:sp>
    <dsp:sp modelId="{3759D217-6A3F-4777-9A6E-18439FEEDCBD}">
      <dsp:nvSpPr>
        <dsp:cNvPr id="0" name=""/>
        <dsp:cNvSpPr/>
      </dsp:nvSpPr>
      <dsp:spPr>
        <a:xfrm>
          <a:off x="2057387" y="1447806"/>
          <a:ext cx="3084643" cy="3084643"/>
        </a:xfrm>
        <a:prstGeom prst="leftCircularArrow">
          <a:avLst>
            <a:gd name="adj1" fmla="val 1848"/>
            <a:gd name="adj2" fmla="val 220648"/>
            <a:gd name="adj3" fmla="val 582553"/>
            <a:gd name="adj4" fmla="val 7610883"/>
            <a:gd name="adj5" fmla="val 215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8D9A-3F94-41AB-9125-732925B20AC4}">
      <dsp:nvSpPr>
        <dsp:cNvPr id="0" name=""/>
        <dsp:cNvSpPr/>
      </dsp:nvSpPr>
      <dsp:spPr>
        <a:xfrm>
          <a:off x="868919" y="3818264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vanem</a:t>
          </a:r>
          <a:endParaRPr lang="et-EE" sz="2100" kern="1200" dirty="0"/>
        </a:p>
      </dsp:txBody>
      <dsp:txXfrm>
        <a:off x="890347" y="3839692"/>
        <a:ext cx="1796852" cy="688735"/>
      </dsp:txXfrm>
    </dsp:sp>
    <dsp:sp modelId="{20E48D68-2778-4C5A-A9C3-36415501ECEF}">
      <dsp:nvSpPr>
        <dsp:cNvPr id="0" name=""/>
        <dsp:cNvSpPr/>
      </dsp:nvSpPr>
      <dsp:spPr>
        <a:xfrm>
          <a:off x="3124191" y="1447801"/>
          <a:ext cx="294653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Vanematekogu</a:t>
          </a:r>
          <a:endParaRPr lang="et-EE" sz="27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400" kern="1200" dirty="0"/>
        </a:p>
      </dsp:txBody>
      <dsp:txXfrm>
        <a:off x="3163475" y="1852880"/>
        <a:ext cx="2867962" cy="1262682"/>
      </dsp:txXfrm>
    </dsp:sp>
    <dsp:sp modelId="{1E59FC73-124F-4589-9782-88BBF7B7BF41}">
      <dsp:nvSpPr>
        <dsp:cNvPr id="0" name=""/>
        <dsp:cNvSpPr/>
      </dsp:nvSpPr>
      <dsp:spPr>
        <a:xfrm rot="21327942">
          <a:off x="4070719" y="32126"/>
          <a:ext cx="2853294" cy="2853294"/>
        </a:xfrm>
        <a:prstGeom prst="circularArrow">
          <a:avLst>
            <a:gd name="adj1" fmla="val 1998"/>
            <a:gd name="adj2" fmla="val 239355"/>
            <a:gd name="adj3" fmla="val 18129392"/>
            <a:gd name="adj4" fmla="val 11119768"/>
            <a:gd name="adj5" fmla="val 233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8F0B-D06C-489E-9B92-604607E726F9}">
      <dsp:nvSpPr>
        <dsp:cNvPr id="0" name=""/>
        <dsp:cNvSpPr/>
      </dsp:nvSpPr>
      <dsp:spPr>
        <a:xfrm>
          <a:off x="4267194" y="990602"/>
          <a:ext cx="1839708" cy="731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vanemat</a:t>
          </a:r>
          <a:endParaRPr lang="et-EE" sz="2100" kern="1200" dirty="0"/>
        </a:p>
      </dsp:txBody>
      <dsp:txXfrm>
        <a:off x="4288622" y="1012030"/>
        <a:ext cx="1796852" cy="688735"/>
      </dsp:txXfrm>
    </dsp:sp>
    <dsp:sp modelId="{B91B76BB-F529-4035-9C32-29CE961625AB}">
      <dsp:nvSpPr>
        <dsp:cNvPr id="0" name=""/>
        <dsp:cNvSpPr/>
      </dsp:nvSpPr>
      <dsp:spPr>
        <a:xfrm>
          <a:off x="6172202" y="380998"/>
          <a:ext cx="2794740" cy="1707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900" b="1" kern="1200" dirty="0" smtClean="0"/>
            <a:t>Hoolekogu</a:t>
          </a:r>
          <a:endParaRPr lang="et-EE" sz="2900" b="1" kern="1200" dirty="0"/>
        </a:p>
      </dsp:txBody>
      <dsp:txXfrm>
        <a:off x="6211486" y="420282"/>
        <a:ext cx="2716172" cy="1262682"/>
      </dsp:txXfrm>
    </dsp:sp>
    <dsp:sp modelId="{956774DD-F39E-435D-AF61-79D7EC0AF793}">
      <dsp:nvSpPr>
        <dsp:cNvPr id="0" name=""/>
        <dsp:cNvSpPr/>
      </dsp:nvSpPr>
      <dsp:spPr>
        <a:xfrm>
          <a:off x="6934206" y="1828802"/>
          <a:ext cx="2000388" cy="2923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5  vanemat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õpetaja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1 volikogu esindaja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100" kern="1200" dirty="0" smtClean="0"/>
            <a:t>2 õpilaste esindajat</a:t>
          </a:r>
          <a:endParaRPr lang="et-EE" sz="2100" kern="1200" dirty="0"/>
        </a:p>
      </dsp:txBody>
      <dsp:txXfrm>
        <a:off x="6992795" y="1887391"/>
        <a:ext cx="1883210" cy="2806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634A7-7551-425A-AF7B-65902C3BCC63}" type="datetimeFigureOut">
              <a:rPr lang="et-EE" smtClean="0"/>
              <a:pPr/>
              <a:t>13.10.2020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1867F-5BC5-4044-BE19-944C7F0FCA2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3964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04781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91647b4207_6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91647b4207_6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7635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910fb07171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910fb07171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894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äisnurkne kolmnur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Pealkiri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juhtslaidi alamtiitli laadi redigeerimiseks</a:t>
            </a:r>
            <a:endParaRPr kumimoji="0" lang="en-US"/>
          </a:p>
        </p:txBody>
      </p:sp>
      <p:grpSp>
        <p:nvGrpSpPr>
          <p:cNvPr id="2" name="Rühm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abakuju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Vabakuju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Vabakuju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irgkon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Kuupäeva kohatäid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Jaluse kohatäid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DA2BF">
                  <a:tint val="2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Slaidinumbri kohatä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48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62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410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6727600"/>
            <a:ext cx="9144000" cy="13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688433"/>
            <a:ext cx="8520600" cy="44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t" smtClean="0"/>
              <a:pPr/>
              <a:t>‹#›</a:t>
            </a:fld>
            <a:endParaRPr lang="et"/>
          </a:p>
        </p:txBody>
      </p:sp>
    </p:spTree>
    <p:extLst>
      <p:ext uri="{BB962C8B-B14F-4D97-AF65-F5344CB8AC3E}">
        <p14:creationId xmlns:p14="http://schemas.microsoft.com/office/powerpoint/2010/main" val="290767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243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ööpnoo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Rööpnoo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210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6347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502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3639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49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167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Vabakuju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Täisnurkne kolmnur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irgkon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ööpnoo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Rööpnoo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441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bakuju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Vabakuju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Täisnurkne kolmnur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irgkon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10/13/2020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17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584176"/>
          </a:xfrm>
        </p:spPr>
        <p:txBody>
          <a:bodyPr>
            <a:normAutofit/>
          </a:bodyPr>
          <a:lstStyle/>
          <a:p>
            <a:pPr algn="l"/>
            <a:r>
              <a:rPr lang="et-EE" dirty="0" smtClean="0">
                <a:solidFill>
                  <a:srgbClr val="0070C0"/>
                </a:solidFill>
                <a:effectLst/>
              </a:rPr>
              <a:t>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685800" y="4149079"/>
            <a:ext cx="7772400" cy="662231"/>
          </a:xfrm>
        </p:spPr>
        <p:txBody>
          <a:bodyPr>
            <a:noAutofit/>
          </a:bodyPr>
          <a:lstStyle/>
          <a:p>
            <a:pPr algn="l"/>
            <a:r>
              <a:rPr lang="et-EE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13.10.2020</a:t>
            </a:r>
            <a:endParaRPr lang="et-EE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isu kohatäide 3"/>
          <p:cNvPicPr>
            <a:picLocks noGrp="1"/>
          </p:cNvPicPr>
          <p:nvPr>
            <p:ph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45375" y="404813"/>
            <a:ext cx="1698625" cy="2217737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5652120" y="90872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Haapsalu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Põhikool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isu kohatäid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95653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ealkiri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t-EE" dirty="0" smtClean="0">
                <a:solidFill>
                  <a:srgbClr val="206C2E"/>
                </a:solidFill>
                <a:effectLst/>
                <a:latin typeface="Open Sans"/>
              </a:rPr>
              <a:t>Vanemate vastused (kokku 84)</a:t>
            </a:r>
            <a:br>
              <a:rPr lang="et-EE" dirty="0" smtClean="0">
                <a:solidFill>
                  <a:srgbClr val="206C2E"/>
                </a:solidFill>
                <a:effectLst/>
                <a:latin typeface="Open Sans"/>
              </a:rPr>
            </a:br>
            <a:r>
              <a:rPr lang="et-EE" sz="800" dirty="0" smtClean="0">
                <a:solidFill>
                  <a:srgbClr val="206C2E"/>
                </a:solidFill>
                <a:effectLst/>
                <a:latin typeface="Open Sans"/>
              </a:rPr>
              <a:t/>
            </a:r>
            <a:br>
              <a:rPr lang="et-EE" sz="800" dirty="0" smtClean="0">
                <a:solidFill>
                  <a:srgbClr val="206C2E"/>
                </a:solidFill>
                <a:effectLst/>
                <a:latin typeface="Open Sans"/>
              </a:rPr>
            </a:br>
            <a:r>
              <a:rPr lang="et-EE" sz="3100" dirty="0" smtClean="0">
                <a:solidFill>
                  <a:srgbClr val="0070C0"/>
                </a:solidFill>
                <a:effectLst/>
                <a:latin typeface="Open Sans"/>
              </a:rPr>
              <a:t>Klass, kus laps õpib:</a:t>
            </a:r>
            <a:endParaRPr lang="et-EE" sz="3100" dirty="0">
              <a:solidFill>
                <a:srgbClr val="0070C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320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05868" cy="788240"/>
          </a:xfrm>
        </p:spPr>
        <p:txBody>
          <a:bodyPr>
            <a:normAutofit fontScale="90000"/>
          </a:bodyPr>
          <a:lstStyle/>
          <a:p>
            <a:pPr algn="l"/>
            <a:r>
              <a:rPr lang="et-EE" sz="3200" dirty="0" smtClean="0">
                <a:solidFill>
                  <a:srgbClr val="206C2E"/>
                </a:solidFill>
                <a:latin typeface="Open Sans"/>
              </a:rPr>
              <a:t>Kuidas Sinu arvates sujus Sinu lapse distantsõppe aeg (%)?</a:t>
            </a:r>
            <a:endParaRPr lang="et-EE" sz="3200" dirty="0">
              <a:solidFill>
                <a:srgbClr val="206C2E"/>
              </a:solidFill>
              <a:latin typeface="Open Sans"/>
            </a:endParaRPr>
          </a:p>
        </p:txBody>
      </p:sp>
      <p:sp>
        <p:nvSpPr>
          <p:cNvPr id="8" name="Teksti kohatäide 7"/>
          <p:cNvSpPr>
            <a:spLocks noGrp="1"/>
          </p:cNvSpPr>
          <p:nvPr>
            <p:ph type="body" idx="2"/>
          </p:nvPr>
        </p:nvSpPr>
        <p:spPr>
          <a:xfrm>
            <a:off x="611560" y="5550327"/>
            <a:ext cx="7710624" cy="864096"/>
          </a:xfrm>
        </p:spPr>
        <p:txBody>
          <a:bodyPr>
            <a:noAutofit/>
          </a:bodyPr>
          <a:lstStyle/>
          <a:p>
            <a:r>
              <a:rPr lang="et-EE" sz="2000" dirty="0" smtClean="0"/>
              <a:t>1 – ei õnnestunud üldse                       5 – läks väga hästi                                     </a:t>
            </a:r>
          </a:p>
          <a:p>
            <a:endParaRPr lang="et-EE" sz="2000" dirty="0" smtClean="0"/>
          </a:p>
          <a:p>
            <a:r>
              <a:rPr lang="et-EE" sz="2000" dirty="0" smtClean="0">
                <a:solidFill>
                  <a:srgbClr val="0070C0"/>
                </a:solidFill>
              </a:rPr>
              <a:t>74% positiivseid vastuseid</a:t>
            </a:r>
            <a:endParaRPr lang="et-EE" sz="2000" dirty="0">
              <a:solidFill>
                <a:srgbClr val="0070C0"/>
              </a:solidFill>
            </a:endParaRPr>
          </a:p>
        </p:txBody>
      </p:sp>
      <p:graphicFrame>
        <p:nvGraphicFramePr>
          <p:cNvPr id="7" name="Sisu kohatäide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23853145"/>
              </p:ext>
            </p:extLst>
          </p:nvPr>
        </p:nvGraphicFramePr>
        <p:xfrm>
          <a:off x="539552" y="1268760"/>
          <a:ext cx="79123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062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7"/>
          <p:cNvSpPr txBox="1">
            <a:spLocks noGrp="1"/>
          </p:cNvSpPr>
          <p:nvPr>
            <p:ph type="title"/>
          </p:nvPr>
        </p:nvSpPr>
        <p:spPr>
          <a:xfrm>
            <a:off x="311700" y="260648"/>
            <a:ext cx="8520600" cy="707400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t" sz="3600" dirty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Kuidas distantsõpe möödus? </a:t>
            </a:r>
            <a:endParaRPr sz="3600" dirty="0">
              <a:effectLst/>
            </a:endParaRPr>
          </a:p>
        </p:txBody>
      </p:sp>
      <p:sp>
        <p:nvSpPr>
          <p:cNvPr id="245" name="Google Shape;245;p37"/>
          <p:cNvSpPr txBox="1">
            <a:spLocks noGrp="1"/>
          </p:cNvSpPr>
          <p:nvPr>
            <p:ph type="body" idx="1"/>
          </p:nvPr>
        </p:nvSpPr>
        <p:spPr>
          <a:xfrm>
            <a:off x="311700" y="908720"/>
            <a:ext cx="3713700" cy="4292530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pPr marL="0" indent="-228600">
              <a:spcBef>
                <a:spcPts val="1200"/>
              </a:spcBef>
              <a:buNone/>
            </a:pPr>
            <a:r>
              <a:rPr lang="et" sz="2000" b="1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Mis oli hästi?</a:t>
            </a:r>
            <a:endParaRPr sz="2000" b="1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Laps sai õppida oma tempos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36363"/>
              </a:lnSpc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Laps sai ise oma päeva planeerida 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36363"/>
              </a:lnSpc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Laps oli ise väga motiveeritud ja sai väga hästi hakkama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36363"/>
              </a:lnSpc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Õpetaja oli kogu aeg pere jaoks olemas, koostöö sujus hästi. 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36363"/>
              </a:lnSpc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Võimalus ise kodus töötada ja last vajadusel juhendada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lnSpc>
                <a:spcPct val="136363"/>
              </a:lnSpc>
              <a:spcBef>
                <a:spcPts val="1200"/>
              </a:spcBef>
              <a:buNone/>
            </a:pPr>
            <a:endParaRPr sz="145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spcAft>
                <a:spcPts val="1200"/>
              </a:spcAft>
              <a:buNone/>
            </a:pPr>
            <a:endParaRPr sz="135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7"/>
          <p:cNvSpPr txBox="1">
            <a:spLocks noGrp="1"/>
          </p:cNvSpPr>
          <p:nvPr>
            <p:ph type="body" idx="1"/>
          </p:nvPr>
        </p:nvSpPr>
        <p:spPr>
          <a:xfrm>
            <a:off x="4025400" y="908720"/>
            <a:ext cx="5118600" cy="4671430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pPr marL="0" indent="-228600">
              <a:spcBef>
                <a:spcPts val="1200"/>
              </a:spcBef>
              <a:buNone/>
            </a:pPr>
            <a:r>
              <a:rPr lang="et" sz="2000" b="1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Mis oli raske?</a:t>
            </a:r>
            <a:endParaRPr sz="2000" b="1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Rohkem oleks võinud olla videotunde, kus õpetaja ise seletab asju lahti (nt põhikooli matemaatikat on lapsevanemal raske lapsele seletada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Tööd ja lapse õpetamist oli keeruline üheaegselt läbi viia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Suhtlus õpetaja ja lapse vahel: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228600" indent="0"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laps ei saanud oma küsimustele vastuseid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228600" indent="0"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laps oleks vajanud rohkem mõistmist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228600" indent="0">
              <a:spcBef>
                <a:spcPts val="1200"/>
              </a:spcBef>
              <a:buNone/>
            </a:pPr>
            <a:r>
              <a:rPr lang="et" sz="20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laps ei saanud õpetajalt piisavalt tagasisidet tehtud tööle</a:t>
            </a:r>
            <a:endParaRPr sz="20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228600">
              <a:spcBef>
                <a:spcPts val="1200"/>
              </a:spcBef>
              <a:buNone/>
            </a:pPr>
            <a:endParaRPr sz="145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29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isu kohatäid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990693"/>
              </p:ext>
            </p:extLst>
          </p:nvPr>
        </p:nvGraphicFramePr>
        <p:xfrm>
          <a:off x="0" y="1412776"/>
          <a:ext cx="9036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ealkiri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et-EE" sz="2800" dirty="0" smtClean="0">
                <a:solidFill>
                  <a:srgbClr val="206C2E"/>
                </a:solidFill>
                <a:effectLst/>
                <a:latin typeface="Open Sans"/>
              </a:rPr>
              <a:t>Millest Sinu arvates tundis Sinu laps distantsõppel kõige rohkem puudust? Millist abi ta oleks vajanud?</a:t>
            </a:r>
            <a:endParaRPr lang="et-EE" sz="2800" dirty="0">
              <a:solidFill>
                <a:srgbClr val="206C2E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676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Õpitulemuste hindamine hindamisjuhendi alusel - hinded</a:t>
            </a:r>
          </a:p>
          <a:p>
            <a:r>
              <a:rPr lang="et-EE" dirty="0" smtClean="0"/>
              <a:t>Vahendid</a:t>
            </a:r>
            <a:r>
              <a:rPr lang="et-EE" dirty="0"/>
              <a:t> </a:t>
            </a:r>
            <a:r>
              <a:rPr lang="et-EE" dirty="0" smtClean="0"/>
              <a:t>ja meetodid otsustab õpetaja </a:t>
            </a:r>
          </a:p>
          <a:p>
            <a:r>
              <a:rPr lang="et-EE" dirty="0" smtClean="0"/>
              <a:t>Tagasiside andmine </a:t>
            </a:r>
          </a:p>
          <a:p>
            <a:r>
              <a:rPr lang="et-EE" dirty="0" err="1" smtClean="0"/>
              <a:t>Ekool</a:t>
            </a:r>
            <a:r>
              <a:rPr lang="et-EE" dirty="0" smtClean="0"/>
              <a:t> –  õppimine, ülesanded jne</a:t>
            </a:r>
          </a:p>
          <a:p>
            <a:r>
              <a:rPr lang="et-EE" dirty="0" err="1" smtClean="0"/>
              <a:t>Opiq</a:t>
            </a:r>
            <a:r>
              <a:rPr lang="et-EE" dirty="0" smtClean="0"/>
              <a:t>, </a:t>
            </a:r>
            <a:r>
              <a:rPr lang="et-EE" dirty="0" err="1" smtClean="0"/>
              <a:t>Zoom</a:t>
            </a:r>
            <a:endParaRPr lang="et-EE" dirty="0" smtClean="0"/>
          </a:p>
          <a:p>
            <a:r>
              <a:rPr lang="et-EE" dirty="0" smtClean="0"/>
              <a:t>Videotunnid toimuvad tunniplaanis oleva tunni ajal</a:t>
            </a: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Kui uuesti …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t-EE" dirty="0" smtClean="0"/>
              <a:t>23</a:t>
            </a:r>
            <a:r>
              <a:rPr lang="et-EE" dirty="0"/>
              <a:t>. – 30.09  </a:t>
            </a:r>
            <a:r>
              <a:rPr lang="et-EE" dirty="0" smtClean="0"/>
              <a:t>spordinädal </a:t>
            </a:r>
            <a:endParaRPr lang="et-EE" dirty="0"/>
          </a:p>
          <a:p>
            <a:pPr fontAlgn="base"/>
            <a:r>
              <a:rPr lang="et-EE" dirty="0" smtClean="0"/>
              <a:t>22</a:t>
            </a:r>
            <a:r>
              <a:rPr lang="et-EE" dirty="0"/>
              <a:t>.-25.09   Teadlaste öö Innovatsioonikeskuses INNOKAS.</a:t>
            </a:r>
          </a:p>
          <a:p>
            <a:pPr fontAlgn="base"/>
            <a:r>
              <a:rPr lang="et-EE" dirty="0"/>
              <a:t>5.10   õpetajate päev</a:t>
            </a:r>
          </a:p>
          <a:p>
            <a:pPr fontAlgn="base"/>
            <a:r>
              <a:rPr lang="et-EE" dirty="0"/>
              <a:t>16.10  </a:t>
            </a:r>
            <a:r>
              <a:rPr lang="et-EE" dirty="0" smtClean="0"/>
              <a:t>karjääripäev</a:t>
            </a:r>
            <a:endParaRPr lang="et-EE" dirty="0"/>
          </a:p>
          <a:p>
            <a:pPr fontAlgn="base"/>
            <a:r>
              <a:rPr lang="et-EE" dirty="0"/>
              <a:t>2.11 – 13.11   </a:t>
            </a:r>
            <a:r>
              <a:rPr lang="et-EE" dirty="0" smtClean="0"/>
              <a:t>krahvi </a:t>
            </a:r>
            <a:r>
              <a:rPr lang="et-EE" dirty="0"/>
              <a:t>ja </a:t>
            </a:r>
            <a:r>
              <a:rPr lang="et-EE" dirty="0" smtClean="0"/>
              <a:t>krahvinna </a:t>
            </a:r>
            <a:r>
              <a:rPr lang="et-EE" dirty="0"/>
              <a:t>valimised</a:t>
            </a:r>
          </a:p>
          <a:p>
            <a:pPr fontAlgn="base"/>
            <a:r>
              <a:rPr lang="et-EE" dirty="0"/>
              <a:t>24.11   9. klasside loovtööde kaitsmine</a:t>
            </a:r>
          </a:p>
          <a:p>
            <a:pPr fontAlgn="base"/>
            <a:r>
              <a:rPr lang="et-EE" dirty="0"/>
              <a:t>14.12 – 18.12   jõulunädal</a:t>
            </a:r>
          </a:p>
          <a:p>
            <a:pPr>
              <a:buNone/>
            </a:pPr>
            <a:endParaRPr lang="et-EE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Üritused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19</a:t>
            </a:r>
            <a:r>
              <a:rPr lang="et-EE" dirty="0"/>
              <a:t>. oktoober </a:t>
            </a:r>
            <a:r>
              <a:rPr lang="et-EE" dirty="0"/>
              <a:t>-</a:t>
            </a:r>
            <a:r>
              <a:rPr lang="et-EE" dirty="0" smtClean="0"/>
              <a:t> </a:t>
            </a:r>
            <a:r>
              <a:rPr lang="et-EE" dirty="0"/>
              <a:t>25. oktoober </a:t>
            </a:r>
            <a:r>
              <a:rPr lang="et-EE" dirty="0" smtClean="0"/>
              <a:t>2020</a:t>
            </a:r>
          </a:p>
          <a:p>
            <a:r>
              <a:rPr lang="et-EE" dirty="0" smtClean="0"/>
              <a:t>23</a:t>
            </a:r>
            <a:r>
              <a:rPr lang="et-EE" dirty="0"/>
              <a:t>. detsember 2020 </a:t>
            </a:r>
            <a:r>
              <a:rPr lang="et-EE" dirty="0"/>
              <a:t>-</a:t>
            </a:r>
            <a:r>
              <a:rPr lang="et-EE" dirty="0" smtClean="0"/>
              <a:t> </a:t>
            </a:r>
            <a:r>
              <a:rPr lang="et-EE" dirty="0"/>
              <a:t>10. jaanuar </a:t>
            </a:r>
            <a:r>
              <a:rPr lang="et-EE" dirty="0" smtClean="0"/>
              <a:t>2021</a:t>
            </a:r>
          </a:p>
          <a:p>
            <a:r>
              <a:rPr lang="et-EE" dirty="0" smtClean="0"/>
              <a:t>22</a:t>
            </a:r>
            <a:r>
              <a:rPr lang="et-EE" dirty="0"/>
              <a:t>. veebruar 2021 </a:t>
            </a:r>
            <a:r>
              <a:rPr lang="et-EE" dirty="0"/>
              <a:t>-</a:t>
            </a:r>
            <a:r>
              <a:rPr lang="et-EE" dirty="0" smtClean="0"/>
              <a:t> </a:t>
            </a:r>
            <a:r>
              <a:rPr lang="et-EE" dirty="0"/>
              <a:t>28.veebruar </a:t>
            </a:r>
            <a:r>
              <a:rPr lang="et-EE" dirty="0" smtClean="0"/>
              <a:t>2021</a:t>
            </a:r>
          </a:p>
          <a:p>
            <a:r>
              <a:rPr lang="et-EE" dirty="0" smtClean="0"/>
              <a:t>19</a:t>
            </a:r>
            <a:r>
              <a:rPr lang="et-EE" dirty="0"/>
              <a:t>. aprill 2021 </a:t>
            </a:r>
            <a:r>
              <a:rPr lang="et-EE" dirty="0"/>
              <a:t>-</a:t>
            </a:r>
            <a:r>
              <a:rPr lang="et-EE" dirty="0" smtClean="0"/>
              <a:t> </a:t>
            </a:r>
            <a:r>
              <a:rPr lang="et-EE" dirty="0"/>
              <a:t>25. aprill </a:t>
            </a:r>
            <a:r>
              <a:rPr lang="et-EE" dirty="0" smtClean="0"/>
              <a:t>2021</a:t>
            </a:r>
          </a:p>
          <a:p>
            <a:r>
              <a:rPr lang="et-EE" dirty="0" smtClean="0"/>
              <a:t>14</a:t>
            </a:r>
            <a:r>
              <a:rPr lang="et-EE" dirty="0"/>
              <a:t>. juuni </a:t>
            </a:r>
            <a:r>
              <a:rPr lang="et-EE" dirty="0" smtClean="0"/>
              <a:t>2021 (v.a 9.kl) </a:t>
            </a:r>
            <a:r>
              <a:rPr lang="et-EE" dirty="0"/>
              <a:t>-</a:t>
            </a:r>
            <a:r>
              <a:rPr lang="et-EE" dirty="0" smtClean="0"/>
              <a:t> </a:t>
            </a:r>
            <a:r>
              <a:rPr lang="et-EE" dirty="0"/>
              <a:t>31. august 2021</a:t>
            </a:r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Koolivaheajad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17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3600" b="1" dirty="0"/>
              <a:t>1.09.2020 – 27.11.2020</a:t>
            </a:r>
            <a:endParaRPr lang="et-EE" sz="3600" dirty="0"/>
          </a:p>
          <a:p>
            <a:r>
              <a:rPr lang="et-EE" sz="3600" b="1" dirty="0"/>
              <a:t>30.11.2020 – 12.03.2021</a:t>
            </a:r>
            <a:endParaRPr lang="et-EE" sz="3600" dirty="0"/>
          </a:p>
          <a:p>
            <a:r>
              <a:rPr lang="et-EE" sz="3600" b="1" dirty="0"/>
              <a:t>15.03.2021 – </a:t>
            </a:r>
            <a:r>
              <a:rPr lang="et-EE" sz="3600" b="1" dirty="0" smtClean="0"/>
              <a:t>14.06.2021</a:t>
            </a:r>
          </a:p>
          <a:p>
            <a:endParaRPr lang="et-EE" sz="3600" b="1" dirty="0"/>
          </a:p>
          <a:p>
            <a:r>
              <a:rPr lang="et-EE" sz="3600" b="1" dirty="0" smtClean="0"/>
              <a:t>1.-5. klass - kokkuvõttev hindamine kord poolaastas</a:t>
            </a:r>
            <a:endParaRPr lang="et-EE" sz="3600" dirty="0"/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Trimestrid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21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10"/>
          <p:cNvGraphicFramePr>
            <a:graphicFrameLocks/>
          </p:cNvGraphicFramePr>
          <p:nvPr/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dirty="0">
                <a:solidFill>
                  <a:srgbClr val="0070C0"/>
                </a:solidFill>
                <a:effectLst/>
              </a:rPr>
              <a:t>V</a:t>
            </a:r>
            <a:r>
              <a:rPr lang="et-EE" sz="3600" dirty="0" smtClean="0">
                <a:solidFill>
                  <a:srgbClr val="0070C0"/>
                </a:solidFill>
                <a:effectLst/>
              </a:rPr>
              <a:t>anematekogu</a:t>
            </a:r>
            <a:endParaRPr lang="et-EE" sz="3600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45399"/>
          </a:xfrm>
        </p:spPr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0464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Hoolekogu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75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sz="3200" dirty="0" smtClean="0"/>
              <a:t>1. Kokkuvõte 2019/20. õppeaastast</a:t>
            </a:r>
          </a:p>
          <a:p>
            <a:pPr>
              <a:buNone/>
            </a:pPr>
            <a:r>
              <a:rPr lang="et-EE" sz="3200" dirty="0" smtClean="0"/>
              <a:t>2. Hoolekogu valimine </a:t>
            </a:r>
            <a:endParaRPr lang="et-EE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44500" indent="-444500">
              <a:buFont typeface="Times New Roman" pitchFamily="18" charset="0"/>
              <a:buNone/>
            </a:pPr>
            <a:endParaRPr lang="et-EE" sz="4000" b="1" dirty="0"/>
          </a:p>
          <a:p>
            <a:pPr marL="444500" indent="-444500">
              <a:buFont typeface="Times New Roman" pitchFamily="18" charset="0"/>
              <a:buNone/>
            </a:pPr>
            <a:endParaRPr lang="en-US" sz="3600" b="1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et-EE" sz="4400" b="1" dirty="0" smtClean="0">
                <a:solidFill>
                  <a:srgbClr val="0070C0"/>
                </a:solidFill>
                <a:effectLst/>
              </a:rPr>
              <a:t>Päevakava</a:t>
            </a:r>
            <a:endParaRPr lang="en-US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904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r>
              <a:rPr lang="et-EE" sz="3200" dirty="0" smtClean="0"/>
              <a:t>Õpilaste küsitluse kokkuvõte</a:t>
            </a:r>
          </a:p>
          <a:p>
            <a:r>
              <a:rPr lang="et-EE" sz="3200" dirty="0" smtClean="0"/>
              <a:t>Vanemate </a:t>
            </a:r>
            <a:r>
              <a:rPr lang="et-EE" sz="3200" dirty="0"/>
              <a:t>küsitluse kokkuvõte</a:t>
            </a:r>
          </a:p>
          <a:p>
            <a:endParaRPr lang="et-EE" sz="32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Distantsõppe küsitlus 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87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864096"/>
          </a:xfrm>
        </p:spPr>
        <p:txBody>
          <a:bodyPr/>
          <a:lstStyle/>
          <a:p>
            <a:pPr algn="l"/>
            <a:r>
              <a:rPr lang="et-EE" sz="3200" dirty="0" smtClean="0">
                <a:solidFill>
                  <a:srgbClr val="206C2E"/>
                </a:solidFill>
              </a:rPr>
              <a:t>Kuidas sujus Sinu distantsõppe aeg (%)?  </a:t>
            </a:r>
            <a:r>
              <a:rPr lang="et-EE" sz="2400" dirty="0" smtClean="0">
                <a:solidFill>
                  <a:srgbClr val="206C2E"/>
                </a:solidFill>
              </a:rPr>
              <a:t>100 vastust</a:t>
            </a:r>
            <a:endParaRPr lang="et-EE" sz="2400" dirty="0">
              <a:solidFill>
                <a:srgbClr val="206C2E"/>
              </a:solidFill>
            </a:endParaRPr>
          </a:p>
        </p:txBody>
      </p:sp>
      <p:sp>
        <p:nvSpPr>
          <p:cNvPr id="8" name="Teksti kohatäide 7"/>
          <p:cNvSpPr>
            <a:spLocks noGrp="1"/>
          </p:cNvSpPr>
          <p:nvPr>
            <p:ph type="body" idx="2"/>
          </p:nvPr>
        </p:nvSpPr>
        <p:spPr>
          <a:xfrm>
            <a:off x="682087" y="5659218"/>
            <a:ext cx="8052990" cy="9144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t-EE" sz="2600" dirty="0" smtClean="0"/>
              <a:t>1 – ei õnnestunud üldse                            5 – kulges väga hästi  </a:t>
            </a:r>
          </a:p>
          <a:p>
            <a:pPr algn="l"/>
            <a:endParaRPr lang="et-EE" sz="1300" dirty="0"/>
          </a:p>
          <a:p>
            <a:pPr algn="l"/>
            <a:r>
              <a:rPr lang="et-EE" sz="2000" dirty="0" smtClean="0"/>
              <a:t>                                                               </a:t>
            </a:r>
            <a:r>
              <a:rPr lang="et-EE" sz="2800" dirty="0" smtClean="0">
                <a:solidFill>
                  <a:srgbClr val="00B050"/>
                </a:solidFill>
              </a:rPr>
              <a:t>78 % positiivseid vastuseid </a:t>
            </a:r>
            <a:endParaRPr lang="et-EE" sz="2800" dirty="0">
              <a:solidFill>
                <a:srgbClr val="00B050"/>
              </a:solidFill>
            </a:endParaRPr>
          </a:p>
        </p:txBody>
      </p:sp>
      <p:graphicFrame>
        <p:nvGraphicFramePr>
          <p:cNvPr id="7" name="Sisu kohatäide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03341712"/>
              </p:ext>
            </p:extLst>
          </p:nvPr>
        </p:nvGraphicFramePr>
        <p:xfrm>
          <a:off x="679450" y="1412776"/>
          <a:ext cx="7420942" cy="4283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72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>
            <a:spLocks noGrp="1"/>
          </p:cNvSpPr>
          <p:nvPr>
            <p:ph type="title"/>
          </p:nvPr>
        </p:nvSpPr>
        <p:spPr>
          <a:xfrm>
            <a:off x="392535" y="404664"/>
            <a:ext cx="8520600" cy="707400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t" sz="3600" dirty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Kuidas distantsõpe möödus? </a:t>
            </a:r>
            <a:endParaRPr sz="3600" dirty="0">
              <a:effectLst/>
            </a:endParaRPr>
          </a:p>
        </p:txBody>
      </p:sp>
      <p:sp>
        <p:nvSpPr>
          <p:cNvPr id="178" name="Google Shape;178;p28"/>
          <p:cNvSpPr txBox="1">
            <a:spLocks noGrp="1"/>
          </p:cNvSpPr>
          <p:nvPr>
            <p:ph type="body" idx="1"/>
          </p:nvPr>
        </p:nvSpPr>
        <p:spPr>
          <a:xfrm>
            <a:off x="394875" y="1112064"/>
            <a:ext cx="3722700" cy="4765208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pPr marL="0" indent="-228600">
              <a:spcBef>
                <a:spcPts val="1200"/>
              </a:spcBef>
              <a:buNone/>
            </a:pPr>
            <a:r>
              <a:rPr lang="et" sz="2400" b="1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Mis oli hästi?</a:t>
            </a:r>
            <a:endParaRPr sz="2400" b="1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Oli </a:t>
            </a:r>
            <a:r>
              <a:rPr lang="et" sz="24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rohkem aega süveneda asjadesse.</a:t>
            </a:r>
            <a:endParaRPr sz="24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Oli </a:t>
            </a:r>
            <a:r>
              <a:rPr lang="et" sz="24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mugav, võisin alustada millal tahtsin</a:t>
            </a:r>
            <a:endParaRPr sz="24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Koostöö </a:t>
            </a:r>
            <a:r>
              <a:rPr lang="et" sz="24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õpetajatega oli hea</a:t>
            </a:r>
            <a:endParaRPr sz="24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20212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See </a:t>
            </a:r>
            <a:r>
              <a:rPr lang="et" sz="240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oli lihtne, tore ja rahulik õppimise viis.</a:t>
            </a:r>
            <a:endParaRPr sz="240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t" sz="1050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9" name="Google Shape;179;p28"/>
          <p:cNvSpPr txBox="1">
            <a:spLocks noGrp="1"/>
          </p:cNvSpPr>
          <p:nvPr>
            <p:ph type="body" idx="1"/>
          </p:nvPr>
        </p:nvSpPr>
        <p:spPr>
          <a:xfrm>
            <a:off x="4779975" y="1112064"/>
            <a:ext cx="3722700" cy="5125248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pPr marL="0" indent="-228600">
              <a:spcBef>
                <a:spcPts val="1200"/>
              </a:spcBef>
              <a:buNone/>
            </a:pPr>
            <a:r>
              <a:rPr lang="et" sz="2400" b="1" dirty="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Mis oli raske?</a:t>
            </a:r>
            <a:endParaRPr sz="2400" b="1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Osades </a:t>
            </a: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ainetes oli raske iseseisvalt asjadest (uued teemad) aru saada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Mõnikord </a:t>
            </a: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oli raske tähtaegadest kinni pidada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Alguses </a:t>
            </a: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harjumine, lõpu poole läks juba kergemaks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t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t" sz="24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Lõpu </a:t>
            </a:r>
            <a:r>
              <a:rPr lang="et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poole jäi motivatsiooni vähemaks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endParaRPr sz="1050" b="1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-228600">
              <a:spcBef>
                <a:spcPts val="1200"/>
              </a:spcBef>
              <a:buNone/>
            </a:pPr>
            <a:endParaRPr sz="1350" dirty="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76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u kohatäid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33669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228600">
              <a:lnSpc>
                <a:spcPct val="115000"/>
              </a:lnSpc>
              <a:spcBef>
                <a:spcPts val="1200"/>
              </a:spcBef>
            </a:pPr>
            <a:r>
              <a:rPr lang="et-EE" sz="2800" dirty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Millest tundsid distantsõppel kõige rohkem puudust</a:t>
            </a:r>
            <a:r>
              <a:rPr lang="et-EE" sz="2800" dirty="0" smtClean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? Millist </a:t>
            </a:r>
            <a:r>
              <a:rPr lang="et-EE" sz="2800" dirty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abi oleksid </a:t>
            </a:r>
            <a:r>
              <a:rPr lang="et-EE" sz="2800" dirty="0" smtClean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vajanud (%)? 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8740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u kohatäid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038180"/>
              </p:ext>
            </p:extLst>
          </p:nvPr>
        </p:nvGraphicFramePr>
        <p:xfrm>
          <a:off x="457200" y="1052736"/>
          <a:ext cx="8229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" sz="3600" dirty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Mis </a:t>
            </a:r>
            <a:r>
              <a:rPr lang="et" sz="3600" dirty="0" smtClean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meeldis (%)?</a:t>
            </a:r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217109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u kohatäid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198724"/>
              </p:ext>
            </p:extLst>
          </p:nvPr>
        </p:nvGraphicFramePr>
        <p:xfrm>
          <a:off x="683568" y="170080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" sz="2800" dirty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Juhul kui distantsõpe peaks uuesti korduma, mis mõtteid see Sinus tekitab?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35425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u kohatäid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290379"/>
              </p:ext>
            </p:extLst>
          </p:nvPr>
        </p:nvGraphicFramePr>
        <p:xfrm>
          <a:off x="323528" y="1268760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" sz="3600" dirty="0">
                <a:solidFill>
                  <a:srgbClr val="45967D"/>
                </a:solidFill>
                <a:effectLst/>
                <a:latin typeface="Open Sans"/>
                <a:ea typeface="Open Sans"/>
                <a:cs typeface="Open Sans"/>
                <a:sym typeface="Open Sans"/>
              </a:rPr>
              <a:t>Kui distantsõpe uuesti kordub, mida Sa tahad, et oleks teistmoodi?</a:t>
            </a:r>
            <a:endParaRPr lang="et-EE" sz="3600" dirty="0"/>
          </a:p>
        </p:txBody>
      </p:sp>
    </p:spTree>
    <p:extLst>
      <p:ext uri="{BB962C8B-B14F-4D97-AF65-F5344CB8AC3E}">
        <p14:creationId xmlns:p14="http://schemas.microsoft.com/office/powerpoint/2010/main" val="17712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gunemine">
  <a:themeElements>
    <a:clrScheme name="Kogunemin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gunemin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gunemi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</TotalTime>
  <Words>447</Words>
  <Application>Microsoft Office PowerPoint</Application>
  <PresentationFormat>Ekraaniseanss (4:3)</PresentationFormat>
  <Paragraphs>92</Paragraphs>
  <Slides>19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8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19</vt:i4>
      </vt:variant>
    </vt:vector>
  </HeadingPairs>
  <TitlesOfParts>
    <vt:vector size="28" baseType="lpstr">
      <vt:lpstr>Arial</vt:lpstr>
      <vt:lpstr>Calibri</vt:lpstr>
      <vt:lpstr>Lucida Sans Unicode</vt:lpstr>
      <vt:lpstr>Open Sans</vt:lpstr>
      <vt:lpstr>Times New Roman</vt:lpstr>
      <vt:lpstr>Verdana</vt:lpstr>
      <vt:lpstr>Wingdings 2</vt:lpstr>
      <vt:lpstr>Wingdings 3</vt:lpstr>
      <vt:lpstr>Kogunemine</vt:lpstr>
      <vt:lpstr>Vanematekogu</vt:lpstr>
      <vt:lpstr>Päevakava</vt:lpstr>
      <vt:lpstr>Distantsõppe küsitlus </vt:lpstr>
      <vt:lpstr>Kuidas sujus Sinu distantsõppe aeg (%)?  100 vastust</vt:lpstr>
      <vt:lpstr>Kuidas distantsõpe möödus? </vt:lpstr>
      <vt:lpstr>Millest tundsid distantsõppel kõige rohkem puudust? Millist abi oleksid vajanud (%)? </vt:lpstr>
      <vt:lpstr>Mis meeldis (%)?</vt:lpstr>
      <vt:lpstr>Juhul kui distantsõpe peaks uuesti korduma, mis mõtteid see Sinus tekitab?</vt:lpstr>
      <vt:lpstr>Kui distantsõpe uuesti kordub, mida Sa tahad, et oleks teistmoodi?</vt:lpstr>
      <vt:lpstr>Vanemate vastused (kokku 84)  Klass, kus laps õpib:</vt:lpstr>
      <vt:lpstr>Kuidas Sinu arvates sujus Sinu lapse distantsõppe aeg (%)?</vt:lpstr>
      <vt:lpstr>Kuidas distantsõpe möödus? </vt:lpstr>
      <vt:lpstr>Millest Sinu arvates tundis Sinu laps distantsõppel kõige rohkem puudust? Millist abi ta oleks vajanud?</vt:lpstr>
      <vt:lpstr>Kui uuesti …</vt:lpstr>
      <vt:lpstr>Üritused</vt:lpstr>
      <vt:lpstr>Koolivaheajad</vt:lpstr>
      <vt:lpstr>Trimestrid</vt:lpstr>
      <vt:lpstr>Vanematekogu</vt:lpstr>
      <vt:lpstr>Hoolekogu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Roosta</dc:title>
  <dc:creator>opetaja</dc:creator>
  <cp:lastModifiedBy>Aive Saadjärv</cp:lastModifiedBy>
  <cp:revision>85</cp:revision>
  <dcterms:created xsi:type="dcterms:W3CDTF">2020-08-13T16:44:21Z</dcterms:created>
  <dcterms:modified xsi:type="dcterms:W3CDTF">2020-10-13T10:58:23Z</dcterms:modified>
</cp:coreProperties>
</file>