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4" r:id="rId2"/>
    <p:sldId id="313" r:id="rId3"/>
    <p:sldId id="312" r:id="rId4"/>
    <p:sldId id="319" r:id="rId5"/>
    <p:sldId id="329" r:id="rId6"/>
    <p:sldId id="330" r:id="rId7"/>
    <p:sldId id="331" r:id="rId8"/>
    <p:sldId id="332" r:id="rId9"/>
    <p:sldId id="322" r:id="rId10"/>
    <p:sldId id="262" r:id="rId11"/>
    <p:sldId id="321" r:id="rId12"/>
    <p:sldId id="318" r:id="rId13"/>
    <p:sldId id="315" r:id="rId14"/>
    <p:sldId id="320" r:id="rId15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935" autoAdjust="0"/>
    <p:restoredTop sz="94660"/>
  </p:normalViewPr>
  <p:slideViewPr>
    <p:cSldViewPr>
      <p:cViewPr varScale="1">
        <p:scale>
          <a:sx n="82" d="100"/>
          <a:sy n="82" d="100"/>
        </p:scale>
        <p:origin x="917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634666-78E0-45C6-A125-9A92EFB0B989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t-EE"/>
        </a:p>
      </dgm:t>
    </dgm:pt>
    <dgm:pt modelId="{ECE0923A-DE2C-4652-8917-FE1FECCE4CA5}">
      <dgm:prSet phldrT="[Tekst]"/>
      <dgm:spPr/>
      <dgm:t>
        <a:bodyPr/>
        <a:lstStyle/>
        <a:p>
          <a:r>
            <a:rPr lang="et-EE" dirty="0" smtClean="0"/>
            <a:t>1 vanem</a:t>
          </a:r>
          <a:endParaRPr lang="et-EE" dirty="0"/>
        </a:p>
      </dgm:t>
    </dgm:pt>
    <dgm:pt modelId="{1E67D019-9C8E-4884-9135-9C43618A81D8}" type="parTrans" cxnId="{6E32BA37-02A7-4E5F-ACAE-3ABC9873BCA9}">
      <dgm:prSet/>
      <dgm:spPr/>
      <dgm:t>
        <a:bodyPr/>
        <a:lstStyle/>
        <a:p>
          <a:endParaRPr lang="et-EE"/>
        </a:p>
      </dgm:t>
    </dgm:pt>
    <dgm:pt modelId="{5395A649-D538-4365-A718-C250A43D1FDB}" type="sibTrans" cxnId="{6E32BA37-02A7-4E5F-ACAE-3ABC9873BCA9}">
      <dgm:prSet/>
      <dgm:spPr/>
      <dgm:t>
        <a:bodyPr/>
        <a:lstStyle/>
        <a:p>
          <a:endParaRPr lang="et-EE"/>
        </a:p>
      </dgm:t>
    </dgm:pt>
    <dgm:pt modelId="{8EC8FC7D-9C28-4DB3-9E26-CF1C89BD2B3A}">
      <dgm:prSet phldrT="[Tekst]"/>
      <dgm:spPr/>
      <dgm:t>
        <a:bodyPr/>
        <a:lstStyle/>
        <a:p>
          <a:r>
            <a:rPr lang="et-EE" dirty="0" smtClean="0"/>
            <a:t>5 vanemat</a:t>
          </a:r>
          <a:endParaRPr lang="et-EE" dirty="0"/>
        </a:p>
      </dgm:t>
    </dgm:pt>
    <dgm:pt modelId="{C8F7BEF5-C125-48A8-9850-67CF2C220B2D}" type="parTrans" cxnId="{51BD89B6-42E6-4AEE-BBE5-484ED9BD0BE3}">
      <dgm:prSet/>
      <dgm:spPr/>
      <dgm:t>
        <a:bodyPr/>
        <a:lstStyle/>
        <a:p>
          <a:endParaRPr lang="et-EE"/>
        </a:p>
      </dgm:t>
    </dgm:pt>
    <dgm:pt modelId="{9339335C-F1C2-4BFA-9FAE-71B0FD9116BA}" type="sibTrans" cxnId="{51BD89B6-42E6-4AEE-BBE5-484ED9BD0BE3}">
      <dgm:prSet/>
      <dgm:spPr/>
      <dgm:t>
        <a:bodyPr/>
        <a:lstStyle/>
        <a:p>
          <a:endParaRPr lang="et-EE"/>
        </a:p>
      </dgm:t>
    </dgm:pt>
    <dgm:pt modelId="{3FF3B9B0-1913-46AD-AEC3-3CEA310C4084}">
      <dgm:prSet phldrT="[Tekst]" custT="1"/>
      <dgm:spPr/>
      <dgm:t>
        <a:bodyPr/>
        <a:lstStyle/>
        <a:p>
          <a:r>
            <a:rPr lang="et-EE" sz="2600" b="1" dirty="0" smtClean="0"/>
            <a:t>Vanematekogu</a:t>
          </a:r>
          <a:endParaRPr lang="et-EE" sz="2600" b="1" dirty="0"/>
        </a:p>
      </dgm:t>
    </dgm:pt>
    <dgm:pt modelId="{0160147E-18DD-4C86-88BC-4ECBDAAE1A69}" type="parTrans" cxnId="{635286DA-E89F-4FE2-87DF-4D58498C6AD3}">
      <dgm:prSet/>
      <dgm:spPr/>
      <dgm:t>
        <a:bodyPr/>
        <a:lstStyle/>
        <a:p>
          <a:endParaRPr lang="et-EE"/>
        </a:p>
      </dgm:t>
    </dgm:pt>
    <dgm:pt modelId="{507F4A28-803E-40D1-B94B-8B7B89913917}" type="sibTrans" cxnId="{635286DA-E89F-4FE2-87DF-4D58498C6AD3}">
      <dgm:prSet/>
      <dgm:spPr/>
      <dgm:t>
        <a:bodyPr/>
        <a:lstStyle/>
        <a:p>
          <a:endParaRPr lang="et-EE"/>
        </a:p>
      </dgm:t>
    </dgm:pt>
    <dgm:pt modelId="{9A8CDD4C-0507-4108-B399-02DE14A39F38}">
      <dgm:prSet phldrT="[Tekst]"/>
      <dgm:spPr/>
      <dgm:t>
        <a:bodyPr/>
        <a:lstStyle/>
        <a:p>
          <a:endParaRPr lang="et-EE" sz="2400" dirty="0"/>
        </a:p>
      </dgm:t>
    </dgm:pt>
    <dgm:pt modelId="{337873F3-D15A-47FC-B0EC-F8B620700E60}" type="parTrans" cxnId="{944CD7D9-0CB7-4C89-8A52-4B8C06E7D6F4}">
      <dgm:prSet/>
      <dgm:spPr/>
      <dgm:t>
        <a:bodyPr/>
        <a:lstStyle/>
        <a:p>
          <a:endParaRPr lang="et-EE"/>
        </a:p>
      </dgm:t>
    </dgm:pt>
    <dgm:pt modelId="{E630BB13-65AE-4D2C-872E-387181E65A83}" type="sibTrans" cxnId="{944CD7D9-0CB7-4C89-8A52-4B8C06E7D6F4}">
      <dgm:prSet/>
      <dgm:spPr/>
      <dgm:t>
        <a:bodyPr/>
        <a:lstStyle/>
        <a:p>
          <a:endParaRPr lang="et-EE"/>
        </a:p>
      </dgm:t>
    </dgm:pt>
    <dgm:pt modelId="{6240F497-E008-42A3-9F30-CCADFC9A5C91}">
      <dgm:prSet phldrT="[Tekst]"/>
      <dgm:spPr/>
      <dgm:t>
        <a:bodyPr/>
        <a:lstStyle/>
        <a:p>
          <a:pPr algn="l"/>
          <a:r>
            <a:rPr lang="et-EE" dirty="0" smtClean="0"/>
            <a:t>5  vanemat</a:t>
          </a:r>
        </a:p>
        <a:p>
          <a:pPr algn="l"/>
          <a:r>
            <a:rPr lang="et-EE" dirty="0" smtClean="0"/>
            <a:t>1 õpetaja</a:t>
          </a:r>
        </a:p>
        <a:p>
          <a:pPr algn="l"/>
          <a:r>
            <a:rPr lang="et-EE" dirty="0" smtClean="0"/>
            <a:t>1 volikogu esindaja</a:t>
          </a:r>
        </a:p>
        <a:p>
          <a:pPr algn="l"/>
          <a:r>
            <a:rPr lang="et-EE" dirty="0" smtClean="0"/>
            <a:t>2 õpilaste esindajat</a:t>
          </a:r>
        </a:p>
        <a:p>
          <a:pPr algn="l"/>
          <a:r>
            <a:rPr lang="et-EE" dirty="0" smtClean="0"/>
            <a:t>2 toetava organisatsiooni esindajat</a:t>
          </a:r>
        </a:p>
        <a:p>
          <a:pPr algn="l"/>
          <a:r>
            <a:rPr lang="et-EE" dirty="0" smtClean="0"/>
            <a:t>2 vilistlaste esindajat</a:t>
          </a:r>
          <a:endParaRPr lang="et-EE" dirty="0"/>
        </a:p>
      </dgm:t>
    </dgm:pt>
    <dgm:pt modelId="{FEC8686D-2AB5-4EF6-A387-36446B90E64E}" type="parTrans" cxnId="{246B3437-1351-4F62-AD67-7D68B731F2A6}">
      <dgm:prSet/>
      <dgm:spPr/>
      <dgm:t>
        <a:bodyPr/>
        <a:lstStyle/>
        <a:p>
          <a:endParaRPr lang="et-EE"/>
        </a:p>
      </dgm:t>
    </dgm:pt>
    <dgm:pt modelId="{CDA9F18C-3B3B-4796-96E5-B056F874C4E7}" type="sibTrans" cxnId="{246B3437-1351-4F62-AD67-7D68B731F2A6}">
      <dgm:prSet/>
      <dgm:spPr/>
      <dgm:t>
        <a:bodyPr/>
        <a:lstStyle/>
        <a:p>
          <a:endParaRPr lang="et-EE"/>
        </a:p>
      </dgm:t>
    </dgm:pt>
    <dgm:pt modelId="{66B9D96C-B009-48A9-9CFA-248E9C0F25EA}">
      <dgm:prSet phldrT="[Tekst]"/>
      <dgm:spPr/>
      <dgm:t>
        <a:bodyPr/>
        <a:lstStyle/>
        <a:p>
          <a:r>
            <a:rPr lang="et-EE" b="1" dirty="0" smtClean="0"/>
            <a:t>Hoolekogu</a:t>
          </a:r>
          <a:endParaRPr lang="et-EE" b="1" dirty="0"/>
        </a:p>
      </dgm:t>
    </dgm:pt>
    <dgm:pt modelId="{0A42BE29-C3EC-447E-B943-8583D02AC9F5}" type="parTrans" cxnId="{C6B2975A-35CD-43C5-8AEA-2E2B594A8CB4}">
      <dgm:prSet/>
      <dgm:spPr/>
      <dgm:t>
        <a:bodyPr/>
        <a:lstStyle/>
        <a:p>
          <a:endParaRPr lang="et-EE"/>
        </a:p>
      </dgm:t>
    </dgm:pt>
    <dgm:pt modelId="{D82B6945-8BA6-4734-984C-684780E69612}" type="sibTrans" cxnId="{C6B2975A-35CD-43C5-8AEA-2E2B594A8CB4}">
      <dgm:prSet/>
      <dgm:spPr/>
      <dgm:t>
        <a:bodyPr/>
        <a:lstStyle/>
        <a:p>
          <a:endParaRPr lang="et-EE"/>
        </a:p>
      </dgm:t>
    </dgm:pt>
    <dgm:pt modelId="{30FBA3F9-4B87-46CF-9C09-D18884E201DC}">
      <dgm:prSet phldrT="[Tekst]" custT="1"/>
      <dgm:spPr/>
      <dgm:t>
        <a:bodyPr/>
        <a:lstStyle/>
        <a:p>
          <a:endParaRPr lang="et-EE" sz="2800" dirty="0"/>
        </a:p>
      </dgm:t>
    </dgm:pt>
    <dgm:pt modelId="{58431167-0705-4FDE-BD00-A683D2AD37B2}" type="parTrans" cxnId="{29468459-F42D-40B9-A0D1-751A322D04AE}">
      <dgm:prSet/>
      <dgm:spPr/>
      <dgm:t>
        <a:bodyPr/>
        <a:lstStyle/>
        <a:p>
          <a:endParaRPr lang="et-EE"/>
        </a:p>
      </dgm:t>
    </dgm:pt>
    <dgm:pt modelId="{C5010D84-D2FA-4130-82B1-0A5622857C46}" type="sibTrans" cxnId="{29468459-F42D-40B9-A0D1-751A322D04AE}">
      <dgm:prSet/>
      <dgm:spPr/>
      <dgm:t>
        <a:bodyPr/>
        <a:lstStyle/>
        <a:p>
          <a:endParaRPr lang="et-EE"/>
        </a:p>
      </dgm:t>
    </dgm:pt>
    <dgm:pt modelId="{72919703-0C96-44F9-AEB9-1EA88454FE25}">
      <dgm:prSet phldrT="[Tekst]" custT="1"/>
      <dgm:spPr/>
      <dgm:t>
        <a:bodyPr/>
        <a:lstStyle/>
        <a:p>
          <a:endParaRPr lang="et-EE" sz="2800" dirty="0"/>
        </a:p>
      </dgm:t>
    </dgm:pt>
    <dgm:pt modelId="{35AD0911-F39E-4727-A4D6-2DFE407AEDB5}" type="parTrans" cxnId="{0572D4A3-C9CA-45E3-A5B4-E5BD717C728A}">
      <dgm:prSet/>
      <dgm:spPr/>
      <dgm:t>
        <a:bodyPr/>
        <a:lstStyle/>
        <a:p>
          <a:endParaRPr lang="et-EE"/>
        </a:p>
      </dgm:t>
    </dgm:pt>
    <dgm:pt modelId="{1BD5C4F8-3854-4AC6-8E3F-93F4E28681C2}" type="sibTrans" cxnId="{0572D4A3-C9CA-45E3-A5B4-E5BD717C728A}">
      <dgm:prSet/>
      <dgm:spPr/>
      <dgm:t>
        <a:bodyPr/>
        <a:lstStyle/>
        <a:p>
          <a:endParaRPr lang="et-EE"/>
        </a:p>
      </dgm:t>
    </dgm:pt>
    <dgm:pt modelId="{2DBF4CBD-F210-4FB5-AE6E-DD0C7F8FB087}">
      <dgm:prSet phldrT="[Tekst]"/>
      <dgm:spPr/>
      <dgm:t>
        <a:bodyPr/>
        <a:lstStyle/>
        <a:p>
          <a:endParaRPr lang="et-EE" dirty="0"/>
        </a:p>
      </dgm:t>
    </dgm:pt>
    <dgm:pt modelId="{DDDE230A-E874-4F68-9B07-08E0F88BBAD1}" type="parTrans" cxnId="{92F4B9FB-9549-40FF-84F9-2C66A956A3D6}">
      <dgm:prSet/>
      <dgm:spPr/>
      <dgm:t>
        <a:bodyPr/>
        <a:lstStyle/>
        <a:p>
          <a:endParaRPr lang="et-EE"/>
        </a:p>
      </dgm:t>
    </dgm:pt>
    <dgm:pt modelId="{5313F38F-4ED5-4359-979C-610FCD8EF29A}" type="sibTrans" cxnId="{92F4B9FB-9549-40FF-84F9-2C66A956A3D6}">
      <dgm:prSet/>
      <dgm:spPr/>
      <dgm:t>
        <a:bodyPr/>
        <a:lstStyle/>
        <a:p>
          <a:endParaRPr lang="et-EE"/>
        </a:p>
      </dgm:t>
    </dgm:pt>
    <dgm:pt modelId="{209BFF1C-8919-4075-B976-15E2E2F8F22C}">
      <dgm:prSet phldrT="[Tekst]" custT="1"/>
      <dgm:spPr/>
      <dgm:t>
        <a:bodyPr/>
        <a:lstStyle/>
        <a:p>
          <a:r>
            <a:rPr lang="et-EE" sz="2700" b="1" dirty="0" smtClean="0"/>
            <a:t>Klassi lastevanemate koosolek</a:t>
          </a:r>
          <a:endParaRPr lang="et-EE" sz="2700" dirty="0"/>
        </a:p>
      </dgm:t>
    </dgm:pt>
    <dgm:pt modelId="{115FD448-38BD-4272-A63C-B0D6D77C4200}" type="parTrans" cxnId="{00B7A176-0D47-4677-8698-87D321E99B65}">
      <dgm:prSet/>
      <dgm:spPr/>
      <dgm:t>
        <a:bodyPr/>
        <a:lstStyle/>
        <a:p>
          <a:endParaRPr lang="et-EE"/>
        </a:p>
      </dgm:t>
    </dgm:pt>
    <dgm:pt modelId="{1562D827-A27C-4577-9968-04246E6AB67C}" type="sibTrans" cxnId="{00B7A176-0D47-4677-8698-87D321E99B65}">
      <dgm:prSet/>
      <dgm:spPr/>
      <dgm:t>
        <a:bodyPr/>
        <a:lstStyle/>
        <a:p>
          <a:endParaRPr lang="et-EE"/>
        </a:p>
      </dgm:t>
    </dgm:pt>
    <dgm:pt modelId="{816406EA-368D-455D-858F-970A7313F3B4}" type="pres">
      <dgm:prSet presAssocID="{E7634666-78E0-45C6-A125-9A92EFB0B98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t-EE"/>
        </a:p>
      </dgm:t>
    </dgm:pt>
    <dgm:pt modelId="{434F0617-58B0-4DF1-9BAC-41F8160A272D}" type="pres">
      <dgm:prSet presAssocID="{E7634666-78E0-45C6-A125-9A92EFB0B989}" presName="tSp" presStyleCnt="0"/>
      <dgm:spPr/>
    </dgm:pt>
    <dgm:pt modelId="{33E28112-7ADB-40EA-BD82-364FBCD01388}" type="pres">
      <dgm:prSet presAssocID="{E7634666-78E0-45C6-A125-9A92EFB0B989}" presName="bSp" presStyleCnt="0"/>
      <dgm:spPr/>
    </dgm:pt>
    <dgm:pt modelId="{B236F02A-B461-4CBC-9FC8-B81999D9072F}" type="pres">
      <dgm:prSet presAssocID="{E7634666-78E0-45C6-A125-9A92EFB0B989}" presName="process" presStyleCnt="0"/>
      <dgm:spPr/>
    </dgm:pt>
    <dgm:pt modelId="{3DB7453B-73F6-4F49-BFBB-969EC57091E9}" type="pres">
      <dgm:prSet presAssocID="{ECE0923A-DE2C-4652-8917-FE1FECCE4CA5}" presName="composite1" presStyleCnt="0"/>
      <dgm:spPr/>
    </dgm:pt>
    <dgm:pt modelId="{FE321E47-BC41-44C6-9A44-E0D51C7D869E}" type="pres">
      <dgm:prSet presAssocID="{ECE0923A-DE2C-4652-8917-FE1FECCE4CA5}" presName="dummyNode1" presStyleLbl="node1" presStyleIdx="0" presStyleCnt="3"/>
      <dgm:spPr/>
    </dgm:pt>
    <dgm:pt modelId="{006EC4B7-2F1D-4814-8151-921B51AFBAEE}" type="pres">
      <dgm:prSet presAssocID="{ECE0923A-DE2C-4652-8917-FE1FECCE4CA5}" presName="childNode1" presStyleLbl="bgAcc1" presStyleIdx="0" presStyleCnt="3" custScaleX="169993" custScaleY="132804" custLinFactNeighborX="7287" custLinFactNeighborY="770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3F19F2E-C46A-4436-896C-3848B5749A86}" type="pres">
      <dgm:prSet presAssocID="{ECE0923A-DE2C-4652-8917-FE1FECCE4CA5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06A28D9A-3F94-41AB-9125-732925B20AC4}" type="pres">
      <dgm:prSet presAssocID="{ECE0923A-DE2C-4652-8917-FE1FECCE4CA5}" presName="parentNode1" presStyleLbl="node1" presStyleIdx="0" presStyleCnt="3" custLinFactNeighborX="757" custLinFactNeighborY="54243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FBFEDFF-2448-4760-BBC4-CBE4133229DD}" type="pres">
      <dgm:prSet presAssocID="{ECE0923A-DE2C-4652-8917-FE1FECCE4CA5}" presName="connSite1" presStyleCnt="0"/>
      <dgm:spPr/>
    </dgm:pt>
    <dgm:pt modelId="{3759D217-6A3F-4777-9A6E-18439FEEDCBD}" type="pres">
      <dgm:prSet presAssocID="{5395A649-D538-4365-A718-C250A43D1FDB}" presName="Name9" presStyleLbl="sibTrans2D1" presStyleIdx="0" presStyleCnt="2" custLinFactNeighborX="26407" custLinFactNeighborY="478"/>
      <dgm:spPr/>
      <dgm:t>
        <a:bodyPr/>
        <a:lstStyle/>
        <a:p>
          <a:endParaRPr lang="et-EE"/>
        </a:p>
      </dgm:t>
    </dgm:pt>
    <dgm:pt modelId="{4831CBCA-7D89-4A85-A55B-7AE9E71DA16F}" type="pres">
      <dgm:prSet presAssocID="{8EC8FC7D-9C28-4DB3-9E26-CF1C89BD2B3A}" presName="composite2" presStyleCnt="0"/>
      <dgm:spPr/>
    </dgm:pt>
    <dgm:pt modelId="{B07BBC08-79ED-4354-882F-A1CD2A9ABEF3}" type="pres">
      <dgm:prSet presAssocID="{8EC8FC7D-9C28-4DB3-9E26-CF1C89BD2B3A}" presName="dummyNode2" presStyleLbl="node1" presStyleIdx="0" presStyleCnt="3"/>
      <dgm:spPr/>
    </dgm:pt>
    <dgm:pt modelId="{20E48D68-2778-4C5A-A9C3-36415501ECEF}" type="pres">
      <dgm:prSet presAssocID="{8EC8FC7D-9C28-4DB3-9E26-CF1C89BD2B3A}" presName="childNode2" presStyleLbl="bgAcc1" presStyleIdx="1" presStyleCnt="3" custScaleX="163919" custScaleY="134340" custLinFactNeighborX="9414" custLinFactNeighborY="-34175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A6234BA-D5F7-4CBD-AF18-373BCA5897DF}" type="pres">
      <dgm:prSet presAssocID="{8EC8FC7D-9C28-4DB3-9E26-CF1C89BD2B3A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8FC08F0B-D06C-489E-9B92-604607E726F9}" type="pres">
      <dgm:prSet presAssocID="{8EC8FC7D-9C28-4DB3-9E26-CF1C89BD2B3A}" presName="parentNode2" presStyleLbl="node1" presStyleIdx="1" presStyleCnt="3" custLinFactY="-54499" custLinFactNeighborX="238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6D5D31B4-683C-4401-AF5C-FF4149B6325B}" type="pres">
      <dgm:prSet presAssocID="{8EC8FC7D-9C28-4DB3-9E26-CF1C89BD2B3A}" presName="connSite2" presStyleCnt="0"/>
      <dgm:spPr/>
    </dgm:pt>
    <dgm:pt modelId="{1E59FC73-124F-4589-9782-88BBF7B7BF41}" type="pres">
      <dgm:prSet presAssocID="{9339335C-F1C2-4BFA-9FAE-71B0FD9116BA}" presName="Name18" presStyleLbl="sibTrans2D1" presStyleIdx="1" presStyleCnt="2" custAng="21327942" custLinFactNeighborX="-36753" custLinFactNeighborY="11965"/>
      <dgm:spPr/>
      <dgm:t>
        <a:bodyPr/>
        <a:lstStyle/>
        <a:p>
          <a:endParaRPr lang="et-EE"/>
        </a:p>
      </dgm:t>
    </dgm:pt>
    <dgm:pt modelId="{9F9B4CC7-FD61-401C-9013-7722DCD21CBC}" type="pres">
      <dgm:prSet presAssocID="{6240F497-E008-42A3-9F30-CCADFC9A5C91}" presName="composite1" presStyleCnt="0"/>
      <dgm:spPr/>
    </dgm:pt>
    <dgm:pt modelId="{C565D22B-25BC-4C5F-A3B0-8589EE20B58B}" type="pres">
      <dgm:prSet presAssocID="{6240F497-E008-42A3-9F30-CCADFC9A5C91}" presName="dummyNode1" presStyleLbl="node1" presStyleIdx="1" presStyleCnt="3"/>
      <dgm:spPr/>
    </dgm:pt>
    <dgm:pt modelId="{B91B76BB-F529-4035-9C32-29CE961625AB}" type="pres">
      <dgm:prSet presAssocID="{6240F497-E008-42A3-9F30-CCADFC9A5C91}" presName="childNode1" presStyleLbl="bgAcc1" presStyleIdx="2" presStyleCnt="3" custScaleX="135033" custLinFactNeighborX="9397" custLinFactNeighborY="-71917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C0A625E7-CFA9-4EB1-87C9-49C0CF8AEB4F}" type="pres">
      <dgm:prSet presAssocID="{6240F497-E008-42A3-9F30-CCADFC9A5C91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956774DD-F39E-435D-AF61-79D7EC0AF793}" type="pres">
      <dgm:prSet presAssocID="{6240F497-E008-42A3-9F30-CCADFC9A5C91}" presName="parentNode1" presStyleLbl="node1" presStyleIdx="2" presStyleCnt="3" custScaleX="163502" custScaleY="574100" custLinFactNeighborX="-11607" custLinFactNeighborY="81551">
        <dgm:presLayoutVars>
          <dgm:chMax val="1"/>
          <dgm:bulletEnabled val="1"/>
        </dgm:presLayoutVars>
      </dgm:prSet>
      <dgm:spPr/>
      <dgm:t>
        <a:bodyPr/>
        <a:lstStyle/>
        <a:p>
          <a:endParaRPr lang="et-EE"/>
        </a:p>
      </dgm:t>
    </dgm:pt>
    <dgm:pt modelId="{AE39276A-D234-48FC-A38E-0D9017C734D7}" type="pres">
      <dgm:prSet presAssocID="{6240F497-E008-42A3-9F30-CCADFC9A5C91}" presName="connSite1" presStyleCnt="0"/>
      <dgm:spPr/>
    </dgm:pt>
  </dgm:ptLst>
  <dgm:cxnLst>
    <dgm:cxn modelId="{B78E95EA-3D7E-45C6-9EBD-5DD0708F094F}" type="presOf" srcId="{30FBA3F9-4B87-46CF-9C09-D18884E201DC}" destId="{20E48D68-2778-4C5A-A9C3-36415501ECEF}" srcOrd="0" destOrd="1" presId="urn:microsoft.com/office/officeart/2005/8/layout/hProcess4"/>
    <dgm:cxn modelId="{5272009F-641E-4FFD-8DAE-455C64F461FD}" type="presOf" srcId="{72919703-0C96-44F9-AEB9-1EA88454FE25}" destId="{CA6234BA-D5F7-4CBD-AF18-373BCA5897DF}" srcOrd="1" destOrd="2" presId="urn:microsoft.com/office/officeart/2005/8/layout/hProcess4"/>
    <dgm:cxn modelId="{F2714157-6DCB-4701-AAE1-D7146425F5A9}" type="presOf" srcId="{66B9D96C-B009-48A9-9CFA-248E9C0F25EA}" destId="{C0A625E7-CFA9-4EB1-87C9-49C0CF8AEB4F}" srcOrd="1" destOrd="1" presId="urn:microsoft.com/office/officeart/2005/8/layout/hProcess4"/>
    <dgm:cxn modelId="{9C6E8948-FA55-4CBA-A404-A173C496813E}" type="presOf" srcId="{66B9D96C-B009-48A9-9CFA-248E9C0F25EA}" destId="{B91B76BB-F529-4035-9C32-29CE961625AB}" srcOrd="0" destOrd="1" presId="urn:microsoft.com/office/officeart/2005/8/layout/hProcess4"/>
    <dgm:cxn modelId="{26A5F7B2-29C1-4723-8775-A3296330EC73}" type="presOf" srcId="{209BFF1C-8919-4075-B976-15E2E2F8F22C}" destId="{03F19F2E-C46A-4436-896C-3848B5749A86}" srcOrd="1" destOrd="0" presId="urn:microsoft.com/office/officeart/2005/8/layout/hProcess4"/>
    <dgm:cxn modelId="{D9D14865-A5C4-40B0-BCAB-86E6AE6D51D1}" type="presOf" srcId="{9339335C-F1C2-4BFA-9FAE-71B0FD9116BA}" destId="{1E59FC73-124F-4589-9782-88BBF7B7BF41}" srcOrd="0" destOrd="0" presId="urn:microsoft.com/office/officeart/2005/8/layout/hProcess4"/>
    <dgm:cxn modelId="{01FD85DB-BF47-4F4B-B168-CB334F4ED80A}" type="presOf" srcId="{209BFF1C-8919-4075-B976-15E2E2F8F22C}" destId="{006EC4B7-2F1D-4814-8151-921B51AFBAEE}" srcOrd="0" destOrd="0" presId="urn:microsoft.com/office/officeart/2005/8/layout/hProcess4"/>
    <dgm:cxn modelId="{92F4B9FB-9549-40FF-84F9-2C66A956A3D6}" srcId="{6240F497-E008-42A3-9F30-CCADFC9A5C91}" destId="{2DBF4CBD-F210-4FB5-AE6E-DD0C7F8FB087}" srcOrd="0" destOrd="0" parTransId="{DDDE230A-E874-4F68-9B07-08E0F88BBAD1}" sibTransId="{5313F38F-4ED5-4359-979C-610FCD8EF29A}"/>
    <dgm:cxn modelId="{246B3437-1351-4F62-AD67-7D68B731F2A6}" srcId="{E7634666-78E0-45C6-A125-9A92EFB0B989}" destId="{6240F497-E008-42A3-9F30-CCADFC9A5C91}" srcOrd="2" destOrd="0" parTransId="{FEC8686D-2AB5-4EF6-A387-36446B90E64E}" sibTransId="{CDA9F18C-3B3B-4796-96E5-B056F874C4E7}"/>
    <dgm:cxn modelId="{D0FE80E2-8753-4518-9AB8-C566B04BFEAA}" type="presOf" srcId="{2DBF4CBD-F210-4FB5-AE6E-DD0C7F8FB087}" destId="{C0A625E7-CFA9-4EB1-87C9-49C0CF8AEB4F}" srcOrd="1" destOrd="0" presId="urn:microsoft.com/office/officeart/2005/8/layout/hProcess4"/>
    <dgm:cxn modelId="{944CD7D9-0CB7-4C89-8A52-4B8C06E7D6F4}" srcId="{8EC8FC7D-9C28-4DB3-9E26-CF1C89BD2B3A}" destId="{9A8CDD4C-0507-4108-B399-02DE14A39F38}" srcOrd="3" destOrd="0" parTransId="{337873F3-D15A-47FC-B0EC-F8B620700E60}" sibTransId="{E630BB13-65AE-4D2C-872E-387181E65A83}"/>
    <dgm:cxn modelId="{DA0FFAA1-8C10-45E0-B7DF-86005CD9F47F}" type="presOf" srcId="{ECE0923A-DE2C-4652-8917-FE1FECCE4CA5}" destId="{06A28D9A-3F94-41AB-9125-732925B20AC4}" srcOrd="0" destOrd="0" presId="urn:microsoft.com/office/officeart/2005/8/layout/hProcess4"/>
    <dgm:cxn modelId="{6E32BA37-02A7-4E5F-ACAE-3ABC9873BCA9}" srcId="{E7634666-78E0-45C6-A125-9A92EFB0B989}" destId="{ECE0923A-DE2C-4652-8917-FE1FECCE4CA5}" srcOrd="0" destOrd="0" parTransId="{1E67D019-9C8E-4884-9135-9C43618A81D8}" sibTransId="{5395A649-D538-4365-A718-C250A43D1FDB}"/>
    <dgm:cxn modelId="{81D0406A-90C3-41E9-824F-13B63C6C70A0}" type="presOf" srcId="{2DBF4CBD-F210-4FB5-AE6E-DD0C7F8FB087}" destId="{B91B76BB-F529-4035-9C32-29CE961625AB}" srcOrd="0" destOrd="0" presId="urn:microsoft.com/office/officeart/2005/8/layout/hProcess4"/>
    <dgm:cxn modelId="{81C6E313-C803-4AF3-9BC5-96BD77AF10C2}" type="presOf" srcId="{E7634666-78E0-45C6-A125-9A92EFB0B989}" destId="{816406EA-368D-455D-858F-970A7313F3B4}" srcOrd="0" destOrd="0" presId="urn:microsoft.com/office/officeart/2005/8/layout/hProcess4"/>
    <dgm:cxn modelId="{E91EA80A-8A0C-4C11-89FB-07F127F6E529}" type="presOf" srcId="{30FBA3F9-4B87-46CF-9C09-D18884E201DC}" destId="{CA6234BA-D5F7-4CBD-AF18-373BCA5897DF}" srcOrd="1" destOrd="1" presId="urn:microsoft.com/office/officeart/2005/8/layout/hProcess4"/>
    <dgm:cxn modelId="{635286DA-E89F-4FE2-87DF-4D58498C6AD3}" srcId="{8EC8FC7D-9C28-4DB3-9E26-CF1C89BD2B3A}" destId="{3FF3B9B0-1913-46AD-AEC3-3CEA310C4084}" srcOrd="0" destOrd="0" parTransId="{0160147E-18DD-4C86-88BC-4ECBDAAE1A69}" sibTransId="{507F4A28-803E-40D1-B94B-8B7B89913917}"/>
    <dgm:cxn modelId="{0572D4A3-C9CA-45E3-A5B4-E5BD717C728A}" srcId="{8EC8FC7D-9C28-4DB3-9E26-CF1C89BD2B3A}" destId="{72919703-0C96-44F9-AEB9-1EA88454FE25}" srcOrd="2" destOrd="0" parTransId="{35AD0911-F39E-4727-A4D6-2DFE407AEDB5}" sibTransId="{1BD5C4F8-3854-4AC6-8E3F-93F4E28681C2}"/>
    <dgm:cxn modelId="{8C04E5F2-2DF4-4EA6-8802-047F7FB5933F}" type="presOf" srcId="{9A8CDD4C-0507-4108-B399-02DE14A39F38}" destId="{CA6234BA-D5F7-4CBD-AF18-373BCA5897DF}" srcOrd="1" destOrd="3" presId="urn:microsoft.com/office/officeart/2005/8/layout/hProcess4"/>
    <dgm:cxn modelId="{29468459-F42D-40B9-A0D1-751A322D04AE}" srcId="{8EC8FC7D-9C28-4DB3-9E26-CF1C89BD2B3A}" destId="{30FBA3F9-4B87-46CF-9C09-D18884E201DC}" srcOrd="1" destOrd="0" parTransId="{58431167-0705-4FDE-BD00-A683D2AD37B2}" sibTransId="{C5010D84-D2FA-4130-82B1-0A5622857C46}"/>
    <dgm:cxn modelId="{8D49BBDF-EA4A-4933-8889-108616661002}" type="presOf" srcId="{5395A649-D538-4365-A718-C250A43D1FDB}" destId="{3759D217-6A3F-4777-9A6E-18439FEEDCBD}" srcOrd="0" destOrd="0" presId="urn:microsoft.com/office/officeart/2005/8/layout/hProcess4"/>
    <dgm:cxn modelId="{51BD89B6-42E6-4AEE-BBE5-484ED9BD0BE3}" srcId="{E7634666-78E0-45C6-A125-9A92EFB0B989}" destId="{8EC8FC7D-9C28-4DB3-9E26-CF1C89BD2B3A}" srcOrd="1" destOrd="0" parTransId="{C8F7BEF5-C125-48A8-9850-67CF2C220B2D}" sibTransId="{9339335C-F1C2-4BFA-9FAE-71B0FD9116BA}"/>
    <dgm:cxn modelId="{A0341A0A-F1B6-4C74-A8BC-473AE26D50FE}" type="presOf" srcId="{3FF3B9B0-1913-46AD-AEC3-3CEA310C4084}" destId="{CA6234BA-D5F7-4CBD-AF18-373BCA5897DF}" srcOrd="1" destOrd="0" presId="urn:microsoft.com/office/officeart/2005/8/layout/hProcess4"/>
    <dgm:cxn modelId="{F4F80238-BF5A-4B21-ADDB-FD3D97F96AB6}" type="presOf" srcId="{72919703-0C96-44F9-AEB9-1EA88454FE25}" destId="{20E48D68-2778-4C5A-A9C3-36415501ECEF}" srcOrd="0" destOrd="2" presId="urn:microsoft.com/office/officeart/2005/8/layout/hProcess4"/>
    <dgm:cxn modelId="{00B7A176-0D47-4677-8698-87D321E99B65}" srcId="{ECE0923A-DE2C-4652-8917-FE1FECCE4CA5}" destId="{209BFF1C-8919-4075-B976-15E2E2F8F22C}" srcOrd="0" destOrd="0" parTransId="{115FD448-38BD-4272-A63C-B0D6D77C4200}" sibTransId="{1562D827-A27C-4577-9968-04246E6AB67C}"/>
    <dgm:cxn modelId="{111138F3-8649-4E6C-9F84-AEAFA4D10CBC}" type="presOf" srcId="{6240F497-E008-42A3-9F30-CCADFC9A5C91}" destId="{956774DD-F39E-435D-AF61-79D7EC0AF793}" srcOrd="0" destOrd="0" presId="urn:microsoft.com/office/officeart/2005/8/layout/hProcess4"/>
    <dgm:cxn modelId="{543C1507-2C0E-4FE7-A871-A62BC69B2283}" type="presOf" srcId="{9A8CDD4C-0507-4108-B399-02DE14A39F38}" destId="{20E48D68-2778-4C5A-A9C3-36415501ECEF}" srcOrd="0" destOrd="3" presId="urn:microsoft.com/office/officeart/2005/8/layout/hProcess4"/>
    <dgm:cxn modelId="{7A845983-3B9E-4C8F-BD9B-955A4E8BBCA4}" type="presOf" srcId="{8EC8FC7D-9C28-4DB3-9E26-CF1C89BD2B3A}" destId="{8FC08F0B-D06C-489E-9B92-604607E726F9}" srcOrd="0" destOrd="0" presId="urn:microsoft.com/office/officeart/2005/8/layout/hProcess4"/>
    <dgm:cxn modelId="{C6B2975A-35CD-43C5-8AEA-2E2B594A8CB4}" srcId="{6240F497-E008-42A3-9F30-CCADFC9A5C91}" destId="{66B9D96C-B009-48A9-9CFA-248E9C0F25EA}" srcOrd="1" destOrd="0" parTransId="{0A42BE29-C3EC-447E-B943-8583D02AC9F5}" sibTransId="{D82B6945-8BA6-4734-984C-684780E69612}"/>
    <dgm:cxn modelId="{C7A3094D-E79F-4CBB-BF5C-A41B00257332}" type="presOf" srcId="{3FF3B9B0-1913-46AD-AEC3-3CEA310C4084}" destId="{20E48D68-2778-4C5A-A9C3-36415501ECEF}" srcOrd="0" destOrd="0" presId="urn:microsoft.com/office/officeart/2005/8/layout/hProcess4"/>
    <dgm:cxn modelId="{BE9C1E65-2298-47BC-8240-26CD39E5BDD7}" type="presParOf" srcId="{816406EA-368D-455D-858F-970A7313F3B4}" destId="{434F0617-58B0-4DF1-9BAC-41F8160A272D}" srcOrd="0" destOrd="0" presId="urn:microsoft.com/office/officeart/2005/8/layout/hProcess4"/>
    <dgm:cxn modelId="{49367298-2DCE-4D8F-8678-8BF0D15D991D}" type="presParOf" srcId="{816406EA-368D-455D-858F-970A7313F3B4}" destId="{33E28112-7ADB-40EA-BD82-364FBCD01388}" srcOrd="1" destOrd="0" presId="urn:microsoft.com/office/officeart/2005/8/layout/hProcess4"/>
    <dgm:cxn modelId="{A6D588D0-B195-4E5E-BD2D-F64E4F0A780D}" type="presParOf" srcId="{816406EA-368D-455D-858F-970A7313F3B4}" destId="{B236F02A-B461-4CBC-9FC8-B81999D9072F}" srcOrd="2" destOrd="0" presId="urn:microsoft.com/office/officeart/2005/8/layout/hProcess4"/>
    <dgm:cxn modelId="{FF8AB3DD-3DB1-42A4-A53C-E9BDCC2CB0D4}" type="presParOf" srcId="{B236F02A-B461-4CBC-9FC8-B81999D9072F}" destId="{3DB7453B-73F6-4F49-BFBB-969EC57091E9}" srcOrd="0" destOrd="0" presId="urn:microsoft.com/office/officeart/2005/8/layout/hProcess4"/>
    <dgm:cxn modelId="{C8CBCE19-9EB1-4406-B75D-500BBA1E0FCB}" type="presParOf" srcId="{3DB7453B-73F6-4F49-BFBB-969EC57091E9}" destId="{FE321E47-BC41-44C6-9A44-E0D51C7D869E}" srcOrd="0" destOrd="0" presId="urn:microsoft.com/office/officeart/2005/8/layout/hProcess4"/>
    <dgm:cxn modelId="{34A218B6-57E4-4501-84ED-BA1483DA8944}" type="presParOf" srcId="{3DB7453B-73F6-4F49-BFBB-969EC57091E9}" destId="{006EC4B7-2F1D-4814-8151-921B51AFBAEE}" srcOrd="1" destOrd="0" presId="urn:microsoft.com/office/officeart/2005/8/layout/hProcess4"/>
    <dgm:cxn modelId="{0455287A-B6EB-4B37-99C2-D5EA7F783B44}" type="presParOf" srcId="{3DB7453B-73F6-4F49-BFBB-969EC57091E9}" destId="{03F19F2E-C46A-4436-896C-3848B5749A86}" srcOrd="2" destOrd="0" presId="urn:microsoft.com/office/officeart/2005/8/layout/hProcess4"/>
    <dgm:cxn modelId="{51A2790B-FE76-4C1A-9820-F5B0C46A51B2}" type="presParOf" srcId="{3DB7453B-73F6-4F49-BFBB-969EC57091E9}" destId="{06A28D9A-3F94-41AB-9125-732925B20AC4}" srcOrd="3" destOrd="0" presId="urn:microsoft.com/office/officeart/2005/8/layout/hProcess4"/>
    <dgm:cxn modelId="{D215A073-66A4-4472-9499-BD9E86432C83}" type="presParOf" srcId="{3DB7453B-73F6-4F49-BFBB-969EC57091E9}" destId="{CFBFEDFF-2448-4760-BBC4-CBE4133229DD}" srcOrd="4" destOrd="0" presId="urn:microsoft.com/office/officeart/2005/8/layout/hProcess4"/>
    <dgm:cxn modelId="{C6459EFB-CCE3-4DAB-8BEA-CABA41A21713}" type="presParOf" srcId="{B236F02A-B461-4CBC-9FC8-B81999D9072F}" destId="{3759D217-6A3F-4777-9A6E-18439FEEDCBD}" srcOrd="1" destOrd="0" presId="urn:microsoft.com/office/officeart/2005/8/layout/hProcess4"/>
    <dgm:cxn modelId="{19342787-3F05-494D-9D42-4F3ACF7EF3CF}" type="presParOf" srcId="{B236F02A-B461-4CBC-9FC8-B81999D9072F}" destId="{4831CBCA-7D89-4A85-A55B-7AE9E71DA16F}" srcOrd="2" destOrd="0" presId="urn:microsoft.com/office/officeart/2005/8/layout/hProcess4"/>
    <dgm:cxn modelId="{088F6631-B93E-4610-B10C-7C54FF1D3730}" type="presParOf" srcId="{4831CBCA-7D89-4A85-A55B-7AE9E71DA16F}" destId="{B07BBC08-79ED-4354-882F-A1CD2A9ABEF3}" srcOrd="0" destOrd="0" presId="urn:microsoft.com/office/officeart/2005/8/layout/hProcess4"/>
    <dgm:cxn modelId="{6C0EEBDE-B245-4C1D-81CC-CE11214DE1BC}" type="presParOf" srcId="{4831CBCA-7D89-4A85-A55B-7AE9E71DA16F}" destId="{20E48D68-2778-4C5A-A9C3-36415501ECEF}" srcOrd="1" destOrd="0" presId="urn:microsoft.com/office/officeart/2005/8/layout/hProcess4"/>
    <dgm:cxn modelId="{0389B00F-29A5-43A9-AB57-0294FC3E0EF3}" type="presParOf" srcId="{4831CBCA-7D89-4A85-A55B-7AE9E71DA16F}" destId="{CA6234BA-D5F7-4CBD-AF18-373BCA5897DF}" srcOrd="2" destOrd="0" presId="urn:microsoft.com/office/officeart/2005/8/layout/hProcess4"/>
    <dgm:cxn modelId="{4477CE26-A2D8-43CD-973B-E9F3C84C5F8B}" type="presParOf" srcId="{4831CBCA-7D89-4A85-A55B-7AE9E71DA16F}" destId="{8FC08F0B-D06C-489E-9B92-604607E726F9}" srcOrd="3" destOrd="0" presId="urn:microsoft.com/office/officeart/2005/8/layout/hProcess4"/>
    <dgm:cxn modelId="{F9E092D3-2011-4A08-9ED0-E85294E6F7EF}" type="presParOf" srcId="{4831CBCA-7D89-4A85-A55B-7AE9E71DA16F}" destId="{6D5D31B4-683C-4401-AF5C-FF4149B6325B}" srcOrd="4" destOrd="0" presId="urn:microsoft.com/office/officeart/2005/8/layout/hProcess4"/>
    <dgm:cxn modelId="{1E3C6F70-CC8A-4F36-AD38-5C927816C51D}" type="presParOf" srcId="{B236F02A-B461-4CBC-9FC8-B81999D9072F}" destId="{1E59FC73-124F-4589-9782-88BBF7B7BF41}" srcOrd="3" destOrd="0" presId="urn:microsoft.com/office/officeart/2005/8/layout/hProcess4"/>
    <dgm:cxn modelId="{28AD2FF7-432F-4948-982F-BEFF524023D3}" type="presParOf" srcId="{B236F02A-B461-4CBC-9FC8-B81999D9072F}" destId="{9F9B4CC7-FD61-401C-9013-7722DCD21CBC}" srcOrd="4" destOrd="0" presId="urn:microsoft.com/office/officeart/2005/8/layout/hProcess4"/>
    <dgm:cxn modelId="{9BA79802-C3F8-4815-95E6-E8B1665DF415}" type="presParOf" srcId="{9F9B4CC7-FD61-401C-9013-7722DCD21CBC}" destId="{C565D22B-25BC-4C5F-A3B0-8589EE20B58B}" srcOrd="0" destOrd="0" presId="urn:microsoft.com/office/officeart/2005/8/layout/hProcess4"/>
    <dgm:cxn modelId="{F0753E5E-1A9C-4FBF-A331-8695DC971596}" type="presParOf" srcId="{9F9B4CC7-FD61-401C-9013-7722DCD21CBC}" destId="{B91B76BB-F529-4035-9C32-29CE961625AB}" srcOrd="1" destOrd="0" presId="urn:microsoft.com/office/officeart/2005/8/layout/hProcess4"/>
    <dgm:cxn modelId="{D128532E-C25A-46E7-BA38-E08DE05DE729}" type="presParOf" srcId="{9F9B4CC7-FD61-401C-9013-7722DCD21CBC}" destId="{C0A625E7-CFA9-4EB1-87C9-49C0CF8AEB4F}" srcOrd="2" destOrd="0" presId="urn:microsoft.com/office/officeart/2005/8/layout/hProcess4"/>
    <dgm:cxn modelId="{8F6FEFBC-5AAC-479D-A2DB-8A319298AFEE}" type="presParOf" srcId="{9F9B4CC7-FD61-401C-9013-7722DCD21CBC}" destId="{956774DD-F39E-435D-AF61-79D7EC0AF793}" srcOrd="3" destOrd="0" presId="urn:microsoft.com/office/officeart/2005/8/layout/hProcess4"/>
    <dgm:cxn modelId="{78199279-77A9-4F7C-BCCA-E74247CA6F99}" type="presParOf" srcId="{9F9B4CC7-FD61-401C-9013-7722DCD21CBC}" destId="{AE39276A-D234-48FC-A38E-0D9017C734D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EC4B7-2F1D-4814-8151-921B51AFBAEE}">
      <dsp:nvSpPr>
        <dsp:cNvPr id="0" name=""/>
        <dsp:cNvSpPr/>
      </dsp:nvSpPr>
      <dsp:spPr>
        <a:xfrm>
          <a:off x="133837" y="2080065"/>
          <a:ext cx="3003283" cy="19351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700" b="1" kern="1200" dirty="0" smtClean="0"/>
            <a:t>Klassi lastevanemate koosolek</a:t>
          </a:r>
          <a:endParaRPr lang="et-EE" sz="2700" kern="1200" dirty="0"/>
        </a:p>
      </dsp:txBody>
      <dsp:txXfrm>
        <a:off x="178371" y="2124599"/>
        <a:ext cx="2914215" cy="1431426"/>
      </dsp:txXfrm>
    </dsp:sp>
    <dsp:sp modelId="{3759D217-6A3F-4777-9A6E-18439FEEDCBD}">
      <dsp:nvSpPr>
        <dsp:cNvPr id="0" name=""/>
        <dsp:cNvSpPr/>
      </dsp:nvSpPr>
      <dsp:spPr>
        <a:xfrm>
          <a:off x="2123720" y="1502311"/>
          <a:ext cx="3310585" cy="3310585"/>
        </a:xfrm>
        <a:prstGeom prst="leftCircularArrow">
          <a:avLst>
            <a:gd name="adj1" fmla="val 1470"/>
            <a:gd name="adj2" fmla="val 173998"/>
            <a:gd name="adj3" fmla="val 901369"/>
            <a:gd name="adj4" fmla="val 7976350"/>
            <a:gd name="adj5" fmla="val 171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A28D9A-3F94-41AB-9125-732925B20AC4}">
      <dsp:nvSpPr>
        <dsp:cNvPr id="0" name=""/>
        <dsp:cNvSpPr/>
      </dsp:nvSpPr>
      <dsp:spPr>
        <a:xfrm>
          <a:off x="1027873" y="3690487"/>
          <a:ext cx="1570409" cy="624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1 vanem</a:t>
          </a:r>
          <a:endParaRPr lang="et-EE" sz="1800" kern="1200" dirty="0"/>
        </a:p>
      </dsp:txBody>
      <dsp:txXfrm>
        <a:off x="1046164" y="3708778"/>
        <a:ext cx="1533827" cy="587917"/>
      </dsp:txXfrm>
    </dsp:sp>
    <dsp:sp modelId="{20E48D68-2778-4C5A-A9C3-36415501ECEF}">
      <dsp:nvSpPr>
        <dsp:cNvPr id="0" name=""/>
        <dsp:cNvSpPr/>
      </dsp:nvSpPr>
      <dsp:spPr>
        <a:xfrm>
          <a:off x="3406424" y="1455147"/>
          <a:ext cx="2895973" cy="19575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600" b="1" kern="1200" dirty="0" smtClean="0"/>
            <a:t>Vanematekogu</a:t>
          </a:r>
          <a:endParaRPr lang="et-EE" sz="2600" b="1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8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400" kern="1200" dirty="0"/>
        </a:p>
      </dsp:txBody>
      <dsp:txXfrm>
        <a:off x="3451473" y="1919673"/>
        <a:ext cx="2805875" cy="1447982"/>
      </dsp:txXfrm>
    </dsp:sp>
    <dsp:sp modelId="{1E59FC73-124F-4589-9782-88BBF7B7BF41}">
      <dsp:nvSpPr>
        <dsp:cNvPr id="0" name=""/>
        <dsp:cNvSpPr/>
      </dsp:nvSpPr>
      <dsp:spPr>
        <a:xfrm rot="21327942">
          <a:off x="4264289" y="82594"/>
          <a:ext cx="2783031" cy="2783031"/>
        </a:xfrm>
        <a:prstGeom prst="circularArrow">
          <a:avLst>
            <a:gd name="adj1" fmla="val 1749"/>
            <a:gd name="adj2" fmla="val 208289"/>
            <a:gd name="adj3" fmla="val 18394870"/>
            <a:gd name="adj4" fmla="val 11354181"/>
            <a:gd name="adj5" fmla="val 20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C08F0B-D06C-489E-9B92-604607E726F9}">
      <dsp:nvSpPr>
        <dsp:cNvPr id="0" name=""/>
        <dsp:cNvSpPr/>
      </dsp:nvSpPr>
      <dsp:spPr>
        <a:xfrm>
          <a:off x="4572008" y="926233"/>
          <a:ext cx="1570409" cy="6244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5 vanemat</a:t>
          </a:r>
          <a:endParaRPr lang="et-EE" sz="1800" kern="1200" dirty="0"/>
        </a:p>
      </dsp:txBody>
      <dsp:txXfrm>
        <a:off x="4590299" y="944524"/>
        <a:ext cx="1533827" cy="587917"/>
      </dsp:txXfrm>
    </dsp:sp>
    <dsp:sp modelId="{B91B76BB-F529-4035-9C32-29CE961625AB}">
      <dsp:nvSpPr>
        <dsp:cNvPr id="0" name=""/>
        <dsp:cNvSpPr/>
      </dsp:nvSpPr>
      <dsp:spPr>
        <a:xfrm>
          <a:off x="6533823" y="428583"/>
          <a:ext cx="2385641" cy="14571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47625" rIns="47625" bIns="4762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t-EE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t-EE" sz="2500" b="1" kern="1200" dirty="0" smtClean="0"/>
            <a:t>Hoolekogu</a:t>
          </a:r>
          <a:endParaRPr lang="et-EE" sz="2500" b="1" kern="1200" dirty="0"/>
        </a:p>
      </dsp:txBody>
      <dsp:txXfrm>
        <a:off x="6567356" y="462116"/>
        <a:ext cx="2318575" cy="1077850"/>
      </dsp:txXfrm>
    </dsp:sp>
    <dsp:sp modelId="{956774DD-F39E-435D-AF61-79D7EC0AF793}">
      <dsp:nvSpPr>
        <dsp:cNvPr id="0" name=""/>
        <dsp:cNvSpPr/>
      </dsp:nvSpPr>
      <dsp:spPr>
        <a:xfrm>
          <a:off x="6388975" y="1650358"/>
          <a:ext cx="2567650" cy="35852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5  vanemat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1 õpetaja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1 volikogu esindaja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2 õpilaste esindajat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2 toetava organisatsiooni esindajat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t-EE" sz="1800" kern="1200" dirty="0" smtClean="0"/>
            <a:t>2 vilistlaste esindajat</a:t>
          </a:r>
          <a:endParaRPr lang="et-EE" sz="1800" kern="1200" dirty="0"/>
        </a:p>
      </dsp:txBody>
      <dsp:txXfrm>
        <a:off x="6464179" y="1725562"/>
        <a:ext cx="2417242" cy="34348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634A7-7551-425A-AF7B-65902C3BCC63}" type="datetimeFigureOut">
              <a:rPr lang="et-EE" smtClean="0"/>
              <a:pPr/>
              <a:t>07.10.2024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F1867F-5BC5-4044-BE19-944C7F0FCA2A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239643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20553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äisnurkne kolmnur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9" name="Pealkiri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17" name="Alapealkiri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t-EE" smtClean="0"/>
              <a:t>Klõpsake juhtslaidi alamtiitli laadi redigeerimiseks</a:t>
            </a:r>
            <a:endParaRPr kumimoji="0" lang="en-US"/>
          </a:p>
        </p:txBody>
      </p:sp>
      <p:grpSp>
        <p:nvGrpSpPr>
          <p:cNvPr id="2" name="Rühm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abakuju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8" name="Vabakuju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endParaRPr>
            </a:p>
          </p:txBody>
        </p:sp>
        <p:sp>
          <p:nvSpPr>
            <p:cNvPr id="11" name="Vabakuju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cida Sans Unicode"/>
                <a:ea typeface="+mn-ea"/>
                <a:cs typeface="+mn-cs"/>
              </a:endParaRPr>
            </a:p>
          </p:txBody>
        </p:sp>
        <p:cxnSp>
          <p:nvCxnSpPr>
            <p:cNvPr id="12" name="Sirgkonnek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Kuupäeva kohatäid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Jaluse kohatäid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DA2BF">
                  <a:tint val="20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7" name="Slaidinumbri kohatä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548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0621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41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Pealkiri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243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Rööpnoo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8" name="Rööpnoo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22108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Pealkiri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263478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õrdlu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5" name="Sisu kohatäid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75028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Pealkiri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63639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49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Pealdisega sis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" name="Teksti kohatäid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t-EE" smtClean="0"/>
              <a:t>Klõpsake juhtslaidi teksti laadide redigeerimiseks</a:t>
            </a:r>
          </a:p>
          <a:p>
            <a:pPr lvl="1" eaLnBrk="1" latinLnBrk="0" hangingPunct="1"/>
            <a:r>
              <a:rPr lang="et-EE" smtClean="0"/>
              <a:t>Teine tase</a:t>
            </a:r>
          </a:p>
          <a:p>
            <a:pPr lvl="2" eaLnBrk="1" latinLnBrk="0" hangingPunct="1"/>
            <a:r>
              <a:rPr lang="et-EE" smtClean="0"/>
              <a:t>Kolmas tase</a:t>
            </a:r>
          </a:p>
          <a:p>
            <a:pPr lvl="3" eaLnBrk="1" latinLnBrk="0" hangingPunct="1"/>
            <a:r>
              <a:rPr lang="et-EE" smtClean="0"/>
              <a:t>Neljas tase</a:t>
            </a:r>
          </a:p>
          <a:p>
            <a:pPr lvl="4" eaLnBrk="1" latinLnBrk="0" hangingPunct="1"/>
            <a:r>
              <a:rPr lang="et-EE" smtClean="0"/>
              <a:t>Viies tase</a:t>
            </a:r>
            <a:endParaRPr kumimoji="0" lang="en-US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167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ldiallkirjaga pil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t-EE" smtClean="0"/>
              <a:t>Pildi lisamiseks klõpsake ikooni</a:t>
            </a:r>
            <a:endParaRPr kumimoji="0" lang="en-US" dirty="0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8" name="Vabakuju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Vabakuju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Täisnurkne kolmnur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1" name="Sirgkonnek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ööpnoo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sp>
        <p:nvSpPr>
          <p:cNvPr id="13" name="Rööpnoo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64416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abakuju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2" name="Vabakuju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4" name="Täisnurkne kolmnur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cida Sans Unicode"/>
              <a:ea typeface="+mn-ea"/>
              <a:cs typeface="+mn-cs"/>
            </a:endParaRPr>
          </a:p>
        </p:txBody>
      </p:sp>
      <p:cxnSp>
        <p:nvCxnSpPr>
          <p:cNvPr id="15" name="Sirgkonnek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ealkirja kohatäid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t-EE" smtClean="0"/>
              <a:t>Klõpsake tiitlilaadi muutmiseks</a:t>
            </a:r>
            <a:endParaRPr kumimoji="0" lang="en-US"/>
          </a:p>
        </p:txBody>
      </p:sp>
      <p:sp>
        <p:nvSpPr>
          <p:cNvPr id="30" name="Teksti kohatäid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t-EE" smtClean="0"/>
              <a:t>Klõpsake juhtslaidi teksti laadide redigeerimiseks</a:t>
            </a:r>
          </a:p>
          <a:p>
            <a:pPr lvl="1" eaLnBrk="1" latinLnBrk="0" hangingPunct="1"/>
            <a:r>
              <a:rPr kumimoji="0" lang="et-EE" smtClean="0"/>
              <a:t>Teine tase</a:t>
            </a:r>
          </a:p>
          <a:p>
            <a:pPr lvl="2" eaLnBrk="1" latinLnBrk="0" hangingPunct="1"/>
            <a:r>
              <a:rPr kumimoji="0" lang="et-EE" smtClean="0"/>
              <a:t>Kolmas tase</a:t>
            </a:r>
          </a:p>
          <a:p>
            <a:pPr lvl="3" eaLnBrk="1" latinLnBrk="0" hangingPunct="1"/>
            <a:r>
              <a:rPr kumimoji="0" lang="et-EE" smtClean="0"/>
              <a:t>Neljas tase</a:t>
            </a:r>
          </a:p>
          <a:p>
            <a:pPr lvl="4" eaLnBrk="1" latinLnBrk="0" hangingPunct="1"/>
            <a:r>
              <a:rPr kumimoji="0" lang="et-EE" smtClean="0"/>
              <a:t>Viies tase</a:t>
            </a:r>
            <a:endParaRPr kumimoji="0" lang="en-US"/>
          </a:p>
        </p:txBody>
      </p:sp>
      <p:sp>
        <p:nvSpPr>
          <p:cNvPr id="10" name="Kuupäeva kohatäid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44213AF-26F6-41FA-8D85-E2C5388D6E58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10/7/2024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2" name="Jaluse kohatäid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" name="Slaidinumbri kohatä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BBC35B-A44B-4119-B8DA-DE9E3DFADA2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17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pk.edu.e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ealkiri 6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772400" cy="1584176"/>
          </a:xfrm>
        </p:spPr>
        <p:txBody>
          <a:bodyPr>
            <a:normAutofit/>
          </a:bodyPr>
          <a:lstStyle/>
          <a:p>
            <a:pPr algn="l"/>
            <a:r>
              <a:rPr lang="et-EE" dirty="0" smtClean="0">
                <a:solidFill>
                  <a:srgbClr val="0070C0"/>
                </a:solidFill>
                <a:effectLst/>
              </a:rPr>
              <a:t>Vanematekogu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sp>
        <p:nvSpPr>
          <p:cNvPr id="8" name="Alapealkiri 7"/>
          <p:cNvSpPr>
            <a:spLocks noGrp="1"/>
          </p:cNvSpPr>
          <p:nvPr>
            <p:ph type="subTitle" idx="1"/>
          </p:nvPr>
        </p:nvSpPr>
        <p:spPr>
          <a:xfrm>
            <a:off x="685800" y="4149079"/>
            <a:ext cx="7772400" cy="662231"/>
          </a:xfrm>
        </p:spPr>
        <p:txBody>
          <a:bodyPr>
            <a:noAutofit/>
          </a:bodyPr>
          <a:lstStyle/>
          <a:p>
            <a:pPr algn="l"/>
            <a:r>
              <a:rPr lang="et-EE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t-EE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.202</a:t>
            </a:r>
            <a:r>
              <a:rPr lang="et-EE" sz="4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</a:p>
        </p:txBody>
      </p:sp>
      <p:pic>
        <p:nvPicPr>
          <p:cNvPr id="4" name="Sisu kohatäide 3"/>
          <p:cNvPicPr>
            <a:picLocks noGrp="1"/>
          </p:cNvPicPr>
          <p:nvPr>
            <p:ph idx="4294967295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09880"/>
            <a:ext cx="1698625" cy="2217737"/>
          </a:xfrm>
          <a:prstGeom prst="rect">
            <a:avLst/>
          </a:prstGeom>
          <a:noFill/>
        </p:spPr>
      </p:pic>
      <p:sp>
        <p:nvSpPr>
          <p:cNvPr id="6" name="Ristkülik 5"/>
          <p:cNvSpPr/>
          <p:nvPr/>
        </p:nvSpPr>
        <p:spPr>
          <a:xfrm>
            <a:off x="5652120" y="908720"/>
            <a:ext cx="15841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Haapsalu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t-E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Times New Roman" pitchFamily="18" charset="0"/>
                <a:cs typeface="Arial" pitchFamily="34" charset="0"/>
              </a:rPr>
              <a:t>Põhikool</a:t>
            </a:r>
            <a:endParaRPr kumimoji="0" lang="et-EE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94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dirty="0" err="1" smtClean="0"/>
              <a:t>eKoolis</a:t>
            </a:r>
            <a:r>
              <a:rPr lang="et-EE" dirty="0" smtClean="0"/>
              <a:t> vanemate andmed (meiliaadress, telefoninumber)</a:t>
            </a:r>
          </a:p>
          <a:p>
            <a:r>
              <a:rPr lang="en-US" dirty="0" err="1" smtClean="0"/>
              <a:t>Videovalve</a:t>
            </a:r>
            <a:r>
              <a:rPr lang="en-US" dirty="0" smtClean="0"/>
              <a:t> (64 </a:t>
            </a:r>
            <a:r>
              <a:rPr lang="en-US" dirty="0" err="1" smtClean="0"/>
              <a:t>kaamerat</a:t>
            </a:r>
            <a:r>
              <a:rPr lang="en-US" dirty="0" smtClean="0"/>
              <a:t>)</a:t>
            </a:r>
            <a:endParaRPr lang="et-EE" dirty="0" smtClean="0"/>
          </a:p>
          <a:p>
            <a:r>
              <a:rPr lang="et-EE" dirty="0" smtClean="0"/>
              <a:t>Vahetusjalatsid</a:t>
            </a:r>
          </a:p>
          <a:p>
            <a:r>
              <a:rPr lang="et-EE" dirty="0" smtClean="0"/>
              <a:t>Jalatsitele, riietele jm nimed sisse kirjutada</a:t>
            </a: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INFO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323528" y="1481328"/>
            <a:ext cx="8640960" cy="4525963"/>
          </a:xfrm>
        </p:spPr>
        <p:txBody>
          <a:bodyPr>
            <a:normAutofit/>
          </a:bodyPr>
          <a:lstStyle/>
          <a:p>
            <a:r>
              <a:rPr lang="et-EE" dirty="0" smtClean="0"/>
              <a:t>Merle Muru – HEV-koordinaator </a:t>
            </a:r>
          </a:p>
          <a:p>
            <a:r>
              <a:rPr lang="et-EE" dirty="0" smtClean="0"/>
              <a:t>Kalmer Kõrvemaa</a:t>
            </a:r>
            <a:r>
              <a:rPr lang="et-EE" dirty="0"/>
              <a:t> – HEV-koordinaator </a:t>
            </a:r>
            <a:endParaRPr lang="et-EE" dirty="0" smtClean="0"/>
          </a:p>
          <a:p>
            <a:r>
              <a:rPr lang="et-EE" dirty="0" smtClean="0"/>
              <a:t>Katrin </a:t>
            </a:r>
            <a:r>
              <a:rPr lang="et-EE" dirty="0" err="1" smtClean="0"/>
              <a:t>Tiido</a:t>
            </a:r>
            <a:r>
              <a:rPr lang="et-EE" dirty="0" smtClean="0"/>
              <a:t> – sotsiaalpedagoog</a:t>
            </a:r>
          </a:p>
          <a:p>
            <a:r>
              <a:rPr lang="et-EE" dirty="0" smtClean="0"/>
              <a:t>Liidia </a:t>
            </a:r>
            <a:r>
              <a:rPr lang="et-EE" dirty="0" err="1" smtClean="0"/>
              <a:t>Taratuhhina</a:t>
            </a:r>
            <a:r>
              <a:rPr lang="et-EE" dirty="0" smtClean="0"/>
              <a:t> - sotsiaalpedagoog</a:t>
            </a:r>
          </a:p>
          <a:p>
            <a:r>
              <a:rPr lang="et-EE" dirty="0" err="1" smtClean="0"/>
              <a:t>Maive</a:t>
            </a:r>
            <a:r>
              <a:rPr lang="et-EE" dirty="0" smtClean="0"/>
              <a:t> Toom – logopeed</a:t>
            </a:r>
          </a:p>
          <a:p>
            <a:r>
              <a:rPr lang="et-EE" dirty="0" smtClean="0"/>
              <a:t>Irina </a:t>
            </a:r>
            <a:r>
              <a:rPr lang="et-EE" dirty="0" err="1" smtClean="0"/>
              <a:t>Sytnik</a:t>
            </a:r>
            <a:r>
              <a:rPr lang="et-EE" dirty="0" smtClean="0"/>
              <a:t> – logopeed </a:t>
            </a:r>
          </a:p>
          <a:p>
            <a:r>
              <a:rPr lang="et-EE" dirty="0" smtClean="0"/>
              <a:t>Liis Toom - psühholoog</a:t>
            </a:r>
          </a:p>
          <a:p>
            <a:r>
              <a:rPr lang="et-EE" dirty="0" smtClean="0"/>
              <a:t>Maret Härm-Tilk – psühholoog </a:t>
            </a:r>
          </a:p>
          <a:p>
            <a:r>
              <a:rPr lang="et-EE" dirty="0" smtClean="0"/>
              <a:t>Viktoria </a:t>
            </a:r>
            <a:r>
              <a:rPr lang="et-EE" dirty="0" err="1" smtClean="0"/>
              <a:t>Blinova</a:t>
            </a:r>
            <a:r>
              <a:rPr lang="et-EE" dirty="0" smtClean="0"/>
              <a:t> – psühholoog </a:t>
            </a:r>
          </a:p>
          <a:p>
            <a:endParaRPr lang="et-EE" dirty="0" smtClean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Tugispetsialistid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724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t-EE" sz="1100" dirty="0" smtClean="0"/>
          </a:p>
          <a:p>
            <a:r>
              <a:rPr lang="et-EE" dirty="0"/>
              <a:t>Mari-Liis </a:t>
            </a:r>
            <a:r>
              <a:rPr lang="et-EE" dirty="0" err="1"/>
              <a:t>Parbus</a:t>
            </a:r>
            <a:r>
              <a:rPr lang="et-EE" dirty="0"/>
              <a:t> – vanemate esindaja, esimees</a:t>
            </a:r>
            <a:br>
              <a:rPr lang="et-EE" dirty="0"/>
            </a:br>
            <a:r>
              <a:rPr lang="et-EE" dirty="0" err="1"/>
              <a:t>Mariliis</a:t>
            </a:r>
            <a:r>
              <a:rPr lang="et-EE" dirty="0"/>
              <a:t> </a:t>
            </a:r>
            <a:r>
              <a:rPr lang="et-EE" dirty="0" err="1"/>
              <a:t>Olenko</a:t>
            </a:r>
            <a:r>
              <a:rPr lang="et-EE" dirty="0"/>
              <a:t> - vanemate esindaja, aseesimees</a:t>
            </a:r>
            <a:br>
              <a:rPr lang="et-EE" dirty="0"/>
            </a:br>
            <a:r>
              <a:rPr lang="et-EE" dirty="0" err="1"/>
              <a:t>Kädly</a:t>
            </a:r>
            <a:r>
              <a:rPr lang="et-EE" dirty="0"/>
              <a:t> Künnap - vanemate esindaja</a:t>
            </a:r>
            <a:br>
              <a:rPr lang="et-EE" dirty="0"/>
            </a:br>
            <a:r>
              <a:rPr lang="et-EE" dirty="0"/>
              <a:t>Margit Kirs – vanemate esindaja</a:t>
            </a:r>
            <a:br>
              <a:rPr lang="et-EE" dirty="0"/>
            </a:br>
            <a:r>
              <a:rPr lang="et-EE" dirty="0"/>
              <a:t>Aare </a:t>
            </a:r>
            <a:r>
              <a:rPr lang="et-EE" dirty="0" err="1"/>
              <a:t>Mihelson</a:t>
            </a:r>
            <a:r>
              <a:rPr lang="et-EE" dirty="0"/>
              <a:t> – vanemate esindaja</a:t>
            </a:r>
            <a:br>
              <a:rPr lang="et-EE" dirty="0"/>
            </a:br>
            <a:r>
              <a:rPr lang="et-EE" dirty="0"/>
              <a:t>Kairit </a:t>
            </a:r>
            <a:r>
              <a:rPr lang="et-EE" dirty="0" err="1"/>
              <a:t>Talving</a:t>
            </a:r>
            <a:r>
              <a:rPr lang="et-EE" dirty="0"/>
              <a:t> – õpilasesinduse esindaja</a:t>
            </a:r>
            <a:br>
              <a:rPr lang="et-EE" dirty="0"/>
            </a:br>
            <a:r>
              <a:rPr lang="et-EE" dirty="0"/>
              <a:t>Hardi </a:t>
            </a:r>
            <a:r>
              <a:rPr lang="et-EE" dirty="0" err="1"/>
              <a:t>Vinkelberg</a:t>
            </a:r>
            <a:r>
              <a:rPr lang="et-EE" dirty="0"/>
              <a:t> – õpilasesinduse esindaja</a:t>
            </a:r>
            <a:br>
              <a:rPr lang="et-EE" dirty="0"/>
            </a:br>
            <a:r>
              <a:rPr lang="et-EE" dirty="0" err="1"/>
              <a:t>Patrik</a:t>
            </a:r>
            <a:r>
              <a:rPr lang="et-EE" dirty="0"/>
              <a:t> </a:t>
            </a:r>
            <a:r>
              <a:rPr lang="et-EE" dirty="0" err="1"/>
              <a:t>Rainer</a:t>
            </a:r>
            <a:r>
              <a:rPr lang="et-EE" dirty="0"/>
              <a:t> </a:t>
            </a:r>
            <a:r>
              <a:rPr lang="et-EE" dirty="0" err="1"/>
              <a:t>Kaljula</a:t>
            </a:r>
            <a:r>
              <a:rPr lang="et-EE" dirty="0"/>
              <a:t> – vilistlaste esindaja</a:t>
            </a:r>
            <a:br>
              <a:rPr lang="et-EE" dirty="0"/>
            </a:br>
            <a:r>
              <a:rPr lang="et-EE" dirty="0"/>
              <a:t>Evelin </a:t>
            </a:r>
            <a:r>
              <a:rPr lang="et-EE" dirty="0" err="1"/>
              <a:t>Tibbo</a:t>
            </a:r>
            <a:r>
              <a:rPr lang="et-EE" dirty="0"/>
              <a:t> – õpetajate esindaja</a:t>
            </a:r>
            <a:br>
              <a:rPr lang="et-EE" dirty="0"/>
            </a:br>
            <a:r>
              <a:rPr lang="et-EE" dirty="0"/>
              <a:t>Mati Hunt – Haapsalu linna volikogu esindaja</a:t>
            </a:r>
            <a:br>
              <a:rPr lang="et-EE" dirty="0"/>
            </a:br>
            <a:r>
              <a:rPr lang="et-EE" dirty="0" err="1"/>
              <a:t>Riinu</a:t>
            </a:r>
            <a:r>
              <a:rPr lang="et-EE" dirty="0"/>
              <a:t> Raasuke – HKHK, toetavava organisatsiooni esindaja</a:t>
            </a:r>
            <a:br>
              <a:rPr lang="et-EE" dirty="0"/>
            </a:br>
            <a:r>
              <a:rPr lang="et-EE" dirty="0"/>
              <a:t>Kalle Lõuna – LÜG, toetavava organisatsiooni esindaja </a:t>
            </a:r>
            <a:endParaRPr lang="et-EE" dirty="0" smtClean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Hoolekogu liikmed 2023/24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55475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9005395"/>
              </p:ext>
            </p:extLst>
          </p:nvPr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850106"/>
          </a:xfrm>
        </p:spPr>
        <p:txBody>
          <a:bodyPr>
            <a:normAutofit/>
          </a:bodyPr>
          <a:lstStyle/>
          <a:p>
            <a:r>
              <a:rPr lang="et-EE" sz="4000" dirty="0">
                <a:solidFill>
                  <a:srgbClr val="0070C0"/>
                </a:solidFill>
                <a:effectLst/>
              </a:rPr>
              <a:t>V</a:t>
            </a:r>
            <a:r>
              <a:rPr lang="et-EE" sz="4000" dirty="0" smtClean="0">
                <a:solidFill>
                  <a:srgbClr val="0070C0"/>
                </a:solidFill>
                <a:effectLst/>
              </a:rPr>
              <a:t>anematekogu</a:t>
            </a:r>
            <a:endParaRPr lang="et-EE" sz="4000" dirty="0">
              <a:solidFill>
                <a:srgbClr val="0070C0"/>
              </a:solidFill>
              <a:effectLst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3531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I kooliaste (1.-3. klass)  1 liige</a:t>
            </a:r>
          </a:p>
          <a:p>
            <a:r>
              <a:rPr lang="et-EE" dirty="0" smtClean="0"/>
              <a:t>II kooliaste (4.-6. klass)  1 liige</a:t>
            </a:r>
          </a:p>
          <a:p>
            <a:r>
              <a:rPr lang="et-EE" dirty="0" smtClean="0"/>
              <a:t>III kooliaste (7.-9. klass) 3 liiget</a:t>
            </a:r>
          </a:p>
          <a:p>
            <a:endParaRPr lang="et-EE" dirty="0"/>
          </a:p>
          <a:p>
            <a:r>
              <a:rPr lang="et-EE" dirty="0" smtClean="0"/>
              <a:t>Hoolekogu liikmed valivad endi hulgast esimehe, aseesimehe ja </a:t>
            </a:r>
            <a:r>
              <a:rPr lang="et-EE" dirty="0" err="1" smtClean="0"/>
              <a:t>protokollija</a:t>
            </a: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354348"/>
            <a:ext cx="8229600" cy="1143000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Valida hoolekogusse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79523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2816"/>
            <a:ext cx="8435280" cy="4234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sz="3600" dirty="0" smtClean="0"/>
              <a:t>1. Haapsalu Tugiteenuste Keskus</a:t>
            </a:r>
          </a:p>
          <a:p>
            <a:pPr>
              <a:buNone/>
            </a:pPr>
            <a:r>
              <a:rPr lang="et-EE" sz="3600" dirty="0" smtClean="0"/>
              <a:t>2. Kokkuvõte 2023/24. õa</a:t>
            </a:r>
          </a:p>
          <a:p>
            <a:pPr>
              <a:buNone/>
            </a:pPr>
            <a:r>
              <a:rPr lang="et-EE" sz="3600" dirty="0" smtClean="0"/>
              <a:t>3. Informatsioon</a:t>
            </a:r>
          </a:p>
          <a:p>
            <a:pPr>
              <a:buNone/>
            </a:pPr>
            <a:r>
              <a:rPr lang="et-EE" sz="3600" dirty="0"/>
              <a:t>4</a:t>
            </a:r>
            <a:r>
              <a:rPr lang="et-EE" sz="3600" dirty="0" smtClean="0"/>
              <a:t>. Hoolekogu valimine </a:t>
            </a:r>
            <a:endParaRPr lang="et-EE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44500" indent="-444500">
              <a:buFont typeface="Times New Roman" pitchFamily="18" charset="0"/>
              <a:buNone/>
            </a:pPr>
            <a:endParaRPr lang="et-EE" sz="4000" b="1" dirty="0"/>
          </a:p>
          <a:p>
            <a:pPr marL="444500" indent="-444500">
              <a:buFont typeface="Times New Roman" pitchFamily="18" charset="0"/>
              <a:buNone/>
            </a:pPr>
            <a:endParaRPr lang="en-US" sz="3600" b="1" dirty="0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et-EE" sz="4400" b="1" dirty="0" smtClean="0">
                <a:solidFill>
                  <a:srgbClr val="0070C0"/>
                </a:solidFill>
                <a:effectLst/>
              </a:rPr>
              <a:t>Päevakava</a:t>
            </a:r>
            <a:endParaRPr lang="en-US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251315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79715" y="1179104"/>
            <a:ext cx="8229600" cy="5472608"/>
          </a:xfrm>
        </p:spPr>
        <p:txBody>
          <a:bodyPr>
            <a:normAutofit/>
          </a:bodyPr>
          <a:lstStyle/>
          <a:p>
            <a:r>
              <a:rPr lang="et-EE" dirty="0" smtClean="0"/>
              <a:t>Õpilased</a:t>
            </a:r>
          </a:p>
          <a:p>
            <a:pPr marL="109728" indent="0">
              <a:buNone/>
            </a:pPr>
            <a:r>
              <a:rPr lang="et-EE" dirty="0" smtClean="0"/>
              <a:t>2021/22  </a:t>
            </a:r>
            <a:r>
              <a:rPr lang="et-EE" b="1" dirty="0" smtClean="0"/>
              <a:t>671</a:t>
            </a:r>
          </a:p>
          <a:p>
            <a:pPr marL="109728" indent="0">
              <a:buNone/>
            </a:pPr>
            <a:r>
              <a:rPr lang="et-EE" dirty="0" smtClean="0"/>
              <a:t>2022/23  </a:t>
            </a:r>
            <a:r>
              <a:rPr lang="et-EE" b="1" dirty="0" smtClean="0"/>
              <a:t>717</a:t>
            </a:r>
          </a:p>
          <a:p>
            <a:pPr marL="109728" indent="0">
              <a:buNone/>
            </a:pPr>
            <a:r>
              <a:rPr lang="et-EE" dirty="0" smtClean="0"/>
              <a:t>2023/24  </a:t>
            </a:r>
            <a:r>
              <a:rPr lang="et-EE" b="1" dirty="0" smtClean="0"/>
              <a:t>687</a:t>
            </a:r>
          </a:p>
          <a:p>
            <a:pPr marL="109728" indent="0">
              <a:buNone/>
            </a:pPr>
            <a:r>
              <a:rPr lang="et-EE" b="1" dirty="0" smtClean="0">
                <a:solidFill>
                  <a:srgbClr val="0070C0"/>
                </a:solidFill>
              </a:rPr>
              <a:t>2024/25  645</a:t>
            </a:r>
            <a:endParaRPr lang="et-EE" b="1" dirty="0">
              <a:solidFill>
                <a:srgbClr val="0070C0"/>
              </a:solidFill>
            </a:endParaRPr>
          </a:p>
          <a:p>
            <a:pPr marL="109728" indent="0">
              <a:buNone/>
            </a:pPr>
            <a:endParaRPr lang="et-EE" sz="800" dirty="0" smtClean="0"/>
          </a:p>
          <a:p>
            <a:r>
              <a:rPr lang="et-EE" dirty="0" smtClean="0"/>
              <a:t>Töötajad </a:t>
            </a:r>
          </a:p>
          <a:p>
            <a:pPr marL="109728" indent="0">
              <a:buNone/>
            </a:pPr>
            <a:r>
              <a:rPr lang="et-EE" dirty="0" smtClean="0"/>
              <a:t>2021/22  </a:t>
            </a:r>
            <a:r>
              <a:rPr lang="et-EE" b="1" dirty="0" smtClean="0"/>
              <a:t>98</a:t>
            </a:r>
            <a:r>
              <a:rPr lang="et-EE" dirty="0" smtClean="0"/>
              <a:t>, neist õpetajaid </a:t>
            </a:r>
            <a:r>
              <a:rPr lang="et-EE" b="1" dirty="0" smtClean="0"/>
              <a:t>81</a:t>
            </a:r>
            <a:r>
              <a:rPr lang="et-EE" dirty="0" smtClean="0"/>
              <a:t> </a:t>
            </a:r>
          </a:p>
          <a:p>
            <a:pPr marL="109728" indent="0">
              <a:buNone/>
            </a:pPr>
            <a:r>
              <a:rPr lang="et-EE" dirty="0" smtClean="0"/>
              <a:t>2022/23  </a:t>
            </a:r>
            <a:r>
              <a:rPr lang="et-EE" b="1" dirty="0" smtClean="0"/>
              <a:t>97, </a:t>
            </a:r>
            <a:r>
              <a:rPr lang="et-EE" dirty="0" smtClean="0"/>
              <a:t>neist õpetajaid </a:t>
            </a:r>
            <a:r>
              <a:rPr lang="et-EE" b="1" dirty="0" smtClean="0"/>
              <a:t>82</a:t>
            </a:r>
          </a:p>
          <a:p>
            <a:pPr marL="109728" indent="0">
              <a:buNone/>
            </a:pPr>
            <a:r>
              <a:rPr lang="et-EE" dirty="0" smtClean="0"/>
              <a:t>2023/24  </a:t>
            </a:r>
            <a:r>
              <a:rPr lang="et-EE" b="1" dirty="0" smtClean="0"/>
              <a:t>98</a:t>
            </a:r>
            <a:r>
              <a:rPr lang="et-EE" dirty="0" smtClean="0"/>
              <a:t>, neist õpetajaid </a:t>
            </a:r>
            <a:r>
              <a:rPr lang="et-EE" b="1" dirty="0" smtClean="0"/>
              <a:t>81</a:t>
            </a:r>
          </a:p>
          <a:p>
            <a:pPr marL="109728" indent="0">
              <a:buNone/>
            </a:pPr>
            <a:r>
              <a:rPr lang="et-EE" b="1" dirty="0" smtClean="0">
                <a:solidFill>
                  <a:srgbClr val="0070C0"/>
                </a:solidFill>
              </a:rPr>
              <a:t>2024/25  97, neist õpetajaid 82</a:t>
            </a:r>
          </a:p>
          <a:p>
            <a:pPr marL="109728" indent="0">
              <a:buNone/>
            </a:pPr>
            <a:endParaRPr lang="et-EE" b="1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321897"/>
            <a:ext cx="8229600" cy="874855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HPK </a:t>
            </a:r>
            <a:r>
              <a:rPr lang="et-EE" dirty="0" smtClean="0">
                <a:solidFill>
                  <a:srgbClr val="FF0000"/>
                </a:solidFill>
                <a:effectLst/>
              </a:rPr>
              <a:t> </a:t>
            </a:r>
            <a:endParaRPr lang="et-EE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1859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isu kohatäid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911339"/>
              </p:ext>
            </p:extLst>
          </p:nvPr>
        </p:nvGraphicFramePr>
        <p:xfrm>
          <a:off x="354359" y="1556792"/>
          <a:ext cx="8435282" cy="3864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6574">
                  <a:extLst>
                    <a:ext uri="{9D8B030D-6E8A-4147-A177-3AD203B41FA5}">
                      <a16:colId xmlns:a16="http://schemas.microsoft.com/office/drawing/2014/main" val="1346748461"/>
                    </a:ext>
                  </a:extLst>
                </a:gridCol>
                <a:gridCol w="1481930">
                  <a:extLst>
                    <a:ext uri="{9D8B030D-6E8A-4147-A177-3AD203B41FA5}">
                      <a16:colId xmlns:a16="http://schemas.microsoft.com/office/drawing/2014/main" val="3150828381"/>
                    </a:ext>
                  </a:extLst>
                </a:gridCol>
                <a:gridCol w="1502861">
                  <a:extLst>
                    <a:ext uri="{9D8B030D-6E8A-4147-A177-3AD203B41FA5}">
                      <a16:colId xmlns:a16="http://schemas.microsoft.com/office/drawing/2014/main" val="3134635474"/>
                    </a:ext>
                  </a:extLst>
                </a:gridCol>
                <a:gridCol w="1315528">
                  <a:extLst>
                    <a:ext uri="{9D8B030D-6E8A-4147-A177-3AD203B41FA5}">
                      <a16:colId xmlns:a16="http://schemas.microsoft.com/office/drawing/2014/main" val="2571333763"/>
                    </a:ext>
                  </a:extLst>
                </a:gridCol>
                <a:gridCol w="1315528">
                  <a:extLst>
                    <a:ext uri="{9D8B030D-6E8A-4147-A177-3AD203B41FA5}">
                      <a16:colId xmlns:a16="http://schemas.microsoft.com/office/drawing/2014/main" val="2662380211"/>
                    </a:ext>
                  </a:extLst>
                </a:gridCol>
                <a:gridCol w="1502861">
                  <a:extLst>
                    <a:ext uri="{9D8B030D-6E8A-4147-A177-3AD203B41FA5}">
                      <a16:colId xmlns:a16="http://schemas.microsoft.com/office/drawing/2014/main" val="1346727662"/>
                    </a:ext>
                  </a:extLst>
                </a:gridCol>
              </a:tblGrid>
              <a:tr h="1232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smtClean="0">
                          <a:solidFill>
                            <a:schemeClr val="tx1"/>
                          </a:solidFill>
                          <a:effectLst/>
                        </a:rPr>
                        <a:t>Kooli-aste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Õpilaste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arv õa algul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Õpilaste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arv õa lõpus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„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5“ ja „4,5“ </a:t>
                      </a: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õppijad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Lõpetas </a:t>
                      </a:r>
                      <a:r>
                        <a:rPr lang="et-EE" sz="2400" dirty="0">
                          <a:solidFill>
                            <a:schemeClr val="tx1"/>
                          </a:solidFill>
                          <a:effectLst/>
                        </a:rPr>
                        <a:t>klassi 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t-EE" sz="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t-EE" sz="2400" dirty="0" smtClean="0">
                          <a:solidFill>
                            <a:schemeClr val="tx1"/>
                          </a:solidFill>
                          <a:effectLst/>
                        </a:rPr>
                        <a:t>Kordama</a:t>
                      </a:r>
                      <a:endParaRPr lang="et-EE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859502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138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138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135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1291198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153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150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75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150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237231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>
                          <a:solidFill>
                            <a:schemeClr val="tx1"/>
                          </a:solidFill>
                          <a:effectLst/>
                        </a:rPr>
                        <a:t>III ka</a:t>
                      </a:r>
                      <a:endParaRPr lang="et-EE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392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377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</a:rPr>
                        <a:t>353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t-EE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1482180"/>
                  </a:ext>
                </a:extLst>
              </a:tr>
              <a:tr h="60474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>
                          <a:solidFill>
                            <a:schemeClr val="tx1"/>
                          </a:solidFill>
                          <a:effectLst/>
                        </a:rPr>
                        <a:t>I-III ka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683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665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299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</a:rPr>
                        <a:t>638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t-EE" sz="28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t-EE" sz="2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786586"/>
                  </a:ext>
                </a:extLst>
              </a:tr>
            </a:tbl>
          </a:graphicData>
        </a:graphic>
      </p:graphicFrame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Õppetöö tulemused 2023/24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125347"/>
              </p:ext>
            </p:extLst>
          </p:nvPr>
        </p:nvGraphicFramePr>
        <p:xfrm>
          <a:off x="354361" y="5421593"/>
          <a:ext cx="8435280" cy="527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7321">
                  <a:extLst>
                    <a:ext uri="{9D8B030D-6E8A-4147-A177-3AD203B41FA5}">
                      <a16:colId xmlns:a16="http://schemas.microsoft.com/office/drawing/2014/main" val="788799433"/>
                    </a:ext>
                  </a:extLst>
                </a:gridCol>
                <a:gridCol w="1474439">
                  <a:extLst>
                    <a:ext uri="{9D8B030D-6E8A-4147-A177-3AD203B41FA5}">
                      <a16:colId xmlns:a16="http://schemas.microsoft.com/office/drawing/2014/main" val="4254050199"/>
                    </a:ext>
                  </a:extLst>
                </a:gridCol>
                <a:gridCol w="1477889">
                  <a:extLst>
                    <a:ext uri="{9D8B030D-6E8A-4147-A177-3AD203B41FA5}">
                      <a16:colId xmlns:a16="http://schemas.microsoft.com/office/drawing/2014/main" val="1498968432"/>
                    </a:ext>
                  </a:extLst>
                </a:gridCol>
                <a:gridCol w="1333871">
                  <a:extLst>
                    <a:ext uri="{9D8B030D-6E8A-4147-A177-3AD203B41FA5}">
                      <a16:colId xmlns:a16="http://schemas.microsoft.com/office/drawing/2014/main" val="843439556"/>
                    </a:ext>
                  </a:extLst>
                </a:gridCol>
                <a:gridCol w="1330425">
                  <a:extLst>
                    <a:ext uri="{9D8B030D-6E8A-4147-A177-3AD203B41FA5}">
                      <a16:colId xmlns:a16="http://schemas.microsoft.com/office/drawing/2014/main" val="975729668"/>
                    </a:ext>
                  </a:extLst>
                </a:gridCol>
                <a:gridCol w="1481335">
                  <a:extLst>
                    <a:ext uri="{9D8B030D-6E8A-4147-A177-3AD203B41FA5}">
                      <a16:colId xmlns:a16="http://schemas.microsoft.com/office/drawing/2014/main" val="3939822228"/>
                    </a:ext>
                  </a:extLst>
                </a:gridCol>
              </a:tblGrid>
              <a:tr h="527687"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t-EE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500" dirty="0" smtClean="0">
                          <a:solidFill>
                            <a:srgbClr val="0070C0"/>
                          </a:solidFill>
                        </a:rPr>
                        <a:t>  45%</a:t>
                      </a:r>
                      <a:endParaRPr lang="et-EE" sz="25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500" dirty="0" smtClean="0">
                          <a:solidFill>
                            <a:srgbClr val="0070C0"/>
                          </a:solidFill>
                        </a:rPr>
                        <a:t>  96%</a:t>
                      </a:r>
                      <a:endParaRPr lang="et-EE" sz="25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t-EE" sz="2500" dirty="0" smtClean="0">
                          <a:solidFill>
                            <a:srgbClr val="0070C0"/>
                          </a:solidFill>
                        </a:rPr>
                        <a:t>    4%</a:t>
                      </a:r>
                      <a:endParaRPr lang="et-EE" sz="250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41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892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t-EE" sz="5400" dirty="0" smtClean="0">
                <a:solidFill>
                  <a:srgbClr val="0070C0"/>
                </a:solidFill>
                <a:effectLst/>
              </a:rPr>
              <a:t>2024/2</a:t>
            </a:r>
            <a:r>
              <a:rPr lang="et-EE" sz="5400" dirty="0">
                <a:solidFill>
                  <a:srgbClr val="0070C0"/>
                </a:solidFill>
                <a:effectLst/>
              </a:rPr>
              <a:t>5</a:t>
            </a:r>
          </a:p>
        </p:txBody>
      </p:sp>
      <p:sp>
        <p:nvSpPr>
          <p:cNvPr id="17411" name="Sisu kohatäide 2"/>
          <p:cNvSpPr>
            <a:spLocks noGrp="1"/>
          </p:cNvSpPr>
          <p:nvPr>
            <p:ph idx="1"/>
          </p:nvPr>
        </p:nvSpPr>
        <p:spPr>
          <a:xfrm>
            <a:off x="488675" y="1268760"/>
            <a:ext cx="8229600" cy="5256584"/>
          </a:xfrm>
        </p:spPr>
        <p:txBody>
          <a:bodyPr>
            <a:normAutofit fontScale="55000" lnSpcReduction="20000"/>
          </a:bodyPr>
          <a:lstStyle/>
          <a:p>
            <a:pPr>
              <a:buFont typeface="Wingdings 3" pitchFamily="18" charset="2"/>
              <a:buNone/>
            </a:pPr>
            <a:r>
              <a:rPr lang="et-EE" sz="5100" u="sng" dirty="0">
                <a:solidFill>
                  <a:srgbClr val="002060"/>
                </a:solidFill>
              </a:rPr>
              <a:t>5</a:t>
            </a:r>
            <a:r>
              <a:rPr lang="et-EE" sz="5100" u="sng" dirty="0" smtClean="0">
                <a:solidFill>
                  <a:srgbClr val="002060"/>
                </a:solidFill>
              </a:rPr>
              <a:t>.-9</a:t>
            </a:r>
            <a:r>
              <a:rPr lang="et-EE" sz="5100" u="sng" dirty="0" smtClean="0">
                <a:solidFill>
                  <a:srgbClr val="002060"/>
                </a:solidFill>
              </a:rPr>
              <a:t>. klass</a:t>
            </a:r>
            <a:endParaRPr lang="et-EE" sz="5100" u="sng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100" dirty="0">
                <a:solidFill>
                  <a:srgbClr val="002060"/>
                </a:solidFill>
              </a:rPr>
              <a:t>t</a:t>
            </a:r>
            <a:r>
              <a:rPr lang="et-EE" sz="5100" dirty="0" smtClean="0">
                <a:solidFill>
                  <a:srgbClr val="002060"/>
                </a:solidFill>
              </a:rPr>
              <a:t>rimestrid: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70C0"/>
                </a:solidFill>
              </a:rPr>
              <a:t>01.09 - 22.11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70C0"/>
                </a:solidFill>
              </a:rPr>
              <a:t>2</a:t>
            </a:r>
            <a:r>
              <a:rPr lang="et-EE" sz="5100" dirty="0">
                <a:solidFill>
                  <a:srgbClr val="0070C0"/>
                </a:solidFill>
              </a:rPr>
              <a:t>5</a:t>
            </a:r>
            <a:r>
              <a:rPr lang="et-EE" sz="5100" dirty="0" smtClean="0">
                <a:solidFill>
                  <a:srgbClr val="0070C0"/>
                </a:solidFill>
              </a:rPr>
              <a:t>.11 - 21.02 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70C0"/>
                </a:solidFill>
              </a:rPr>
              <a:t>0</a:t>
            </a:r>
            <a:r>
              <a:rPr lang="et-EE" sz="5100" dirty="0">
                <a:solidFill>
                  <a:srgbClr val="0070C0"/>
                </a:solidFill>
              </a:rPr>
              <a:t>3</a:t>
            </a:r>
            <a:r>
              <a:rPr lang="et-EE" sz="5100" dirty="0" smtClean="0">
                <a:solidFill>
                  <a:srgbClr val="0070C0"/>
                </a:solidFill>
              </a:rPr>
              <a:t>.03 – 06.06</a:t>
            </a:r>
          </a:p>
          <a:p>
            <a:pPr>
              <a:buFont typeface="Wingdings 3" pitchFamily="18" charset="2"/>
              <a:buNone/>
            </a:pPr>
            <a:endParaRPr lang="et-EE" sz="51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100" u="sng" dirty="0" smtClean="0">
                <a:solidFill>
                  <a:srgbClr val="002060"/>
                </a:solidFill>
              </a:rPr>
              <a:t>1.-4</a:t>
            </a:r>
            <a:r>
              <a:rPr lang="et-EE" sz="5100" u="sng" dirty="0" smtClean="0">
                <a:solidFill>
                  <a:srgbClr val="002060"/>
                </a:solidFill>
              </a:rPr>
              <a:t>. klass</a:t>
            </a:r>
            <a:endParaRPr lang="et-EE" sz="5100" u="sng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I poolaasta </a:t>
            </a:r>
            <a:r>
              <a:rPr lang="et-EE" sz="5100" dirty="0" smtClean="0">
                <a:solidFill>
                  <a:srgbClr val="0070C0"/>
                </a:solidFill>
              </a:rPr>
              <a:t>01.09-17.01</a:t>
            </a: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002060"/>
                </a:solidFill>
              </a:rPr>
              <a:t>II poolaasta </a:t>
            </a:r>
            <a:r>
              <a:rPr lang="et-EE" sz="5100" dirty="0" smtClean="0">
                <a:solidFill>
                  <a:srgbClr val="0070C0"/>
                </a:solidFill>
              </a:rPr>
              <a:t>20.01-06.06</a:t>
            </a:r>
          </a:p>
          <a:p>
            <a:pPr>
              <a:buFont typeface="Wingdings 3" pitchFamily="18" charset="2"/>
              <a:buNone/>
            </a:pPr>
            <a:endParaRPr lang="et-EE" sz="5100" dirty="0">
              <a:solidFill>
                <a:srgbClr val="0070C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100" dirty="0" smtClean="0">
                <a:solidFill>
                  <a:srgbClr val="FF0000"/>
                </a:solidFill>
              </a:rPr>
              <a:t>Tunnistused!</a:t>
            </a:r>
            <a:endParaRPr lang="et-EE" sz="5100" dirty="0">
              <a:solidFill>
                <a:srgbClr val="FF0000"/>
              </a:solidFill>
            </a:endParaRPr>
          </a:p>
          <a:p>
            <a:pPr>
              <a:buFont typeface="Wingdings 3" pitchFamily="18" charset="2"/>
              <a:buNone/>
            </a:pPr>
            <a:endParaRPr lang="et-EE" sz="4000" u="sng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endParaRPr lang="et-EE" sz="1400" dirty="0" smtClean="0">
              <a:solidFill>
                <a:srgbClr val="002060"/>
              </a:solidFill>
            </a:endParaRPr>
          </a:p>
          <a:p>
            <a:pPr>
              <a:buFont typeface="Wingdings 3" pitchFamily="18" charset="2"/>
              <a:buNone/>
            </a:pPr>
            <a:r>
              <a:rPr lang="et-EE" sz="5400" dirty="0" smtClean="0">
                <a:solidFill>
                  <a:srgbClr val="FF0000"/>
                </a:solidFill>
              </a:rPr>
              <a:t> </a:t>
            </a:r>
          </a:p>
          <a:p>
            <a:pPr>
              <a:buFont typeface="Wingdings 3" pitchFamily="18" charset="2"/>
              <a:buNone/>
            </a:pPr>
            <a:endParaRPr lang="et-EE" dirty="0" smtClean="0"/>
          </a:p>
        </p:txBody>
      </p:sp>
    </p:spTree>
    <p:extLst>
      <p:ext uri="{BB962C8B-B14F-4D97-AF65-F5344CB8AC3E}">
        <p14:creationId xmlns:p14="http://schemas.microsoft.com/office/powerpoint/2010/main" val="2178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45223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t-EE" dirty="0" smtClean="0"/>
              <a:t>I </a:t>
            </a:r>
            <a:r>
              <a:rPr lang="et-EE" dirty="0"/>
              <a:t>vaheaeg </a:t>
            </a:r>
            <a:r>
              <a:rPr lang="et-EE" dirty="0" smtClean="0"/>
              <a:t>2</a:t>
            </a:r>
            <a:r>
              <a:rPr lang="et-EE" dirty="0"/>
              <a:t>1</a:t>
            </a:r>
            <a:r>
              <a:rPr lang="et-EE" dirty="0" smtClean="0"/>
              <a:t>.10. </a:t>
            </a:r>
            <a:r>
              <a:rPr lang="et-EE" dirty="0"/>
              <a:t>kuni </a:t>
            </a:r>
            <a:r>
              <a:rPr lang="en-US" dirty="0" smtClean="0"/>
              <a:t>2</a:t>
            </a:r>
            <a:r>
              <a:rPr lang="et-EE" dirty="0" smtClean="0"/>
              <a:t>7.10.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II </a:t>
            </a:r>
            <a:r>
              <a:rPr lang="et-EE" dirty="0"/>
              <a:t>vaheaeg </a:t>
            </a:r>
            <a:r>
              <a:rPr lang="et-EE" dirty="0" smtClean="0"/>
              <a:t>2</a:t>
            </a:r>
            <a:r>
              <a:rPr lang="et-EE" dirty="0"/>
              <a:t>3</a:t>
            </a:r>
            <a:r>
              <a:rPr lang="et-EE" dirty="0" smtClean="0"/>
              <a:t>.12. kuni </a:t>
            </a:r>
            <a:r>
              <a:rPr lang="et-EE" dirty="0"/>
              <a:t>5</a:t>
            </a:r>
            <a:r>
              <a:rPr lang="et-EE" dirty="0" smtClean="0"/>
              <a:t>.01.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III </a:t>
            </a:r>
            <a:r>
              <a:rPr lang="et-EE" dirty="0"/>
              <a:t>vaheaeg </a:t>
            </a:r>
            <a:r>
              <a:rPr lang="et-EE" dirty="0" smtClean="0"/>
              <a:t>2</a:t>
            </a:r>
            <a:r>
              <a:rPr lang="et-EE" dirty="0"/>
              <a:t>4</a:t>
            </a:r>
            <a:r>
              <a:rPr lang="et-EE" dirty="0" smtClean="0"/>
              <a:t>.02. </a:t>
            </a:r>
            <a:r>
              <a:rPr lang="et-EE" dirty="0"/>
              <a:t>kuni 2</a:t>
            </a:r>
            <a:r>
              <a:rPr lang="et-EE" dirty="0" smtClean="0"/>
              <a:t>.03.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IV vaheaeg 14.04. kuni </a:t>
            </a:r>
            <a:r>
              <a:rPr lang="en-US" dirty="0" smtClean="0"/>
              <a:t>2</a:t>
            </a:r>
            <a:r>
              <a:rPr lang="et-EE" dirty="0" smtClean="0"/>
              <a:t>0.04.</a:t>
            </a:r>
            <a:endParaRPr lang="et-EE" sz="3200" dirty="0" smtClean="0"/>
          </a:p>
          <a:p>
            <a:pPr>
              <a:buNone/>
            </a:pPr>
            <a:r>
              <a:rPr lang="et-EE" dirty="0" smtClean="0"/>
              <a:t>V </a:t>
            </a:r>
            <a:r>
              <a:rPr lang="et-EE" dirty="0"/>
              <a:t>vaheaeg (v.a </a:t>
            </a:r>
            <a:r>
              <a:rPr lang="et-EE" dirty="0" smtClean="0"/>
              <a:t>9. klassid) </a:t>
            </a:r>
            <a:r>
              <a:rPr lang="et-EE" dirty="0" smtClean="0">
                <a:solidFill>
                  <a:srgbClr val="FF0000"/>
                </a:solidFill>
              </a:rPr>
              <a:t>07.06</a:t>
            </a:r>
            <a:r>
              <a:rPr lang="et-EE" dirty="0" smtClean="0">
                <a:solidFill>
                  <a:srgbClr val="FF0000"/>
                </a:solidFill>
              </a:rPr>
              <a:t>. </a:t>
            </a:r>
            <a:r>
              <a:rPr lang="et-EE" dirty="0" smtClean="0"/>
              <a:t>kuni 31.08.</a:t>
            </a:r>
            <a:endParaRPr lang="et-EE" sz="32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Koolivaheajad 2024/2</a:t>
            </a:r>
            <a:r>
              <a:rPr lang="et-EE" sz="4400" dirty="0">
                <a:solidFill>
                  <a:srgbClr val="0070C0"/>
                </a:solidFill>
                <a:effectLst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55314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63879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t-EE" dirty="0"/>
              <a:t>1) eesti keel (kirjalik) – 22. aprill </a:t>
            </a:r>
            <a:br>
              <a:rPr lang="et-EE" dirty="0"/>
            </a:br>
            <a:r>
              <a:rPr lang="et-EE" dirty="0"/>
              <a:t>2) </a:t>
            </a:r>
            <a:r>
              <a:rPr lang="et-EE" dirty="0" smtClean="0"/>
              <a:t>eesti </a:t>
            </a:r>
            <a:r>
              <a:rPr lang="et-EE" dirty="0"/>
              <a:t>keel teise keelena (kirjalik) – 21. </a:t>
            </a:r>
            <a:r>
              <a:rPr lang="et-EE" dirty="0" smtClean="0"/>
              <a:t>aprill</a:t>
            </a:r>
            <a:r>
              <a:rPr lang="et-EE" dirty="0"/>
              <a:t/>
            </a:r>
            <a:br>
              <a:rPr lang="et-EE" dirty="0"/>
            </a:br>
            <a:r>
              <a:rPr lang="et-EE" dirty="0"/>
              <a:t>3) </a:t>
            </a:r>
            <a:r>
              <a:rPr lang="et-EE" dirty="0" smtClean="0"/>
              <a:t>eesti </a:t>
            </a:r>
            <a:r>
              <a:rPr lang="et-EE" dirty="0"/>
              <a:t>keel teise keelena (suuline) – 22.–24. aprill </a:t>
            </a:r>
            <a:br>
              <a:rPr lang="et-EE" dirty="0"/>
            </a:br>
            <a:r>
              <a:rPr lang="et-EE" dirty="0"/>
              <a:t>4) matemaatika (kirjalik) – 07. mai </a:t>
            </a:r>
            <a:br>
              <a:rPr lang="et-EE" dirty="0"/>
            </a:br>
            <a:r>
              <a:rPr lang="et-EE" dirty="0"/>
              <a:t>5) </a:t>
            </a:r>
            <a:r>
              <a:rPr lang="et-EE" dirty="0" smtClean="0"/>
              <a:t>valikeksam  – </a:t>
            </a:r>
            <a:r>
              <a:rPr lang="et-EE" dirty="0"/>
              <a:t>12. mai </a:t>
            </a:r>
            <a:br>
              <a:rPr lang="et-EE" dirty="0"/>
            </a:br>
            <a:r>
              <a:rPr lang="et-EE" dirty="0"/>
              <a:t>6) valikeksam inglise keeles </a:t>
            </a:r>
            <a:r>
              <a:rPr lang="et-EE" dirty="0" smtClean="0"/>
              <a:t>(suuline</a:t>
            </a:r>
            <a:r>
              <a:rPr lang="et-EE" dirty="0"/>
              <a:t>) – 12.–14. </a:t>
            </a:r>
            <a:r>
              <a:rPr lang="et-EE" dirty="0" smtClean="0"/>
              <a:t>mai</a:t>
            </a:r>
            <a:r>
              <a:rPr lang="et-EE" dirty="0"/>
              <a:t/>
            </a:r>
            <a:br>
              <a:rPr lang="et-EE" dirty="0"/>
            </a:br>
            <a:endParaRPr lang="et-EE" dirty="0" smtClean="0"/>
          </a:p>
          <a:p>
            <a:pPr marL="109728" indent="0">
              <a:buNone/>
            </a:pPr>
            <a:r>
              <a:rPr lang="et-EE" sz="3500" dirty="0" smtClean="0"/>
              <a:t>9. </a:t>
            </a:r>
            <a:r>
              <a:rPr lang="et-EE" sz="3500" dirty="0"/>
              <a:t>k</a:t>
            </a:r>
            <a:r>
              <a:rPr lang="et-EE" sz="3500" dirty="0" smtClean="0"/>
              <a:t>lassi aastahinded - 1. juuni</a:t>
            </a:r>
          </a:p>
          <a:p>
            <a:pPr marL="109728" indent="0">
              <a:buNone/>
            </a:pPr>
            <a:endParaRPr lang="et-EE" sz="900" dirty="0" smtClean="0"/>
          </a:p>
          <a:p>
            <a:pPr marL="109728" indent="0">
              <a:buNone/>
            </a:pPr>
            <a:r>
              <a:rPr lang="et-EE" sz="3500" dirty="0" smtClean="0"/>
              <a:t>Lõpuaktus – 14. juuni 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Eksamid</a:t>
            </a:r>
            <a:r>
              <a:rPr lang="et-EE" dirty="0" smtClean="0">
                <a:solidFill>
                  <a:srgbClr val="FF0000"/>
                </a:solidFill>
                <a:effectLst/>
              </a:rPr>
              <a:t> </a:t>
            </a:r>
            <a:endParaRPr lang="et-EE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39872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>
            <a:normAutofit/>
          </a:bodyPr>
          <a:lstStyle/>
          <a:p>
            <a:r>
              <a:rPr lang="et-EE" sz="3200" dirty="0" smtClean="0"/>
              <a:t>2</a:t>
            </a:r>
            <a:r>
              <a:rPr lang="et-EE" sz="3200" dirty="0"/>
              <a:t>3</a:t>
            </a:r>
            <a:r>
              <a:rPr lang="et-EE" sz="3200" dirty="0" smtClean="0"/>
              <a:t>.09–</a:t>
            </a:r>
            <a:r>
              <a:rPr lang="en-US" sz="3200" dirty="0" smtClean="0"/>
              <a:t>2</a:t>
            </a:r>
            <a:r>
              <a:rPr lang="et-EE" sz="3200" dirty="0" smtClean="0"/>
              <a:t>7.09 spordinädal</a:t>
            </a:r>
          </a:p>
          <a:p>
            <a:r>
              <a:rPr lang="et-EE" sz="3200" dirty="0" smtClean="0"/>
              <a:t>3.10 ettevõtlikkuse päev</a:t>
            </a:r>
          </a:p>
          <a:p>
            <a:r>
              <a:rPr lang="et-EE" sz="3200" dirty="0"/>
              <a:t>4</a:t>
            </a:r>
            <a:r>
              <a:rPr lang="en-US" sz="3200" dirty="0" smtClean="0"/>
              <a:t>.10 </a:t>
            </a:r>
            <a:r>
              <a:rPr lang="en-US" sz="3200" dirty="0" err="1" smtClean="0"/>
              <a:t>õpetajate</a:t>
            </a:r>
            <a:r>
              <a:rPr lang="en-US" sz="3200" dirty="0" smtClean="0"/>
              <a:t> </a:t>
            </a:r>
            <a:r>
              <a:rPr lang="en-US" sz="3200" dirty="0" err="1" smtClean="0"/>
              <a:t>päev</a:t>
            </a:r>
            <a:endParaRPr lang="et-EE" sz="3200" dirty="0" smtClean="0"/>
          </a:p>
          <a:p>
            <a:r>
              <a:rPr lang="et-EE" sz="3200" dirty="0" smtClean="0"/>
              <a:t>7.-11.10 klasside pildistamine</a:t>
            </a:r>
          </a:p>
          <a:p>
            <a:r>
              <a:rPr lang="et-EE" sz="3200" dirty="0" smtClean="0"/>
              <a:t>18.10 karjääripäev (</a:t>
            </a:r>
            <a:r>
              <a:rPr lang="et-EE" sz="3200" dirty="0" smtClean="0">
                <a:solidFill>
                  <a:srgbClr val="FF0000"/>
                </a:solidFill>
              </a:rPr>
              <a:t>KUTSUME</a:t>
            </a:r>
            <a:r>
              <a:rPr lang="et-EE" sz="3200" dirty="0" smtClean="0"/>
              <a:t>)</a:t>
            </a:r>
          </a:p>
          <a:p>
            <a:r>
              <a:rPr lang="et-EE" sz="3200" dirty="0" smtClean="0"/>
              <a:t>28.10-8.11 krahvi ja krahvinna valimised</a:t>
            </a:r>
          </a:p>
          <a:p>
            <a:r>
              <a:rPr lang="en-US" sz="3200" dirty="0" smtClean="0">
                <a:solidFill>
                  <a:srgbClr val="002060"/>
                </a:solidFill>
              </a:rPr>
              <a:t>19</a:t>
            </a:r>
            <a:r>
              <a:rPr lang="et-EE" sz="3200" dirty="0" smtClean="0">
                <a:solidFill>
                  <a:srgbClr val="002060"/>
                </a:solidFill>
              </a:rPr>
              <a:t>.12 </a:t>
            </a:r>
            <a:r>
              <a:rPr lang="et-EE" sz="3200" dirty="0" smtClean="0"/>
              <a:t>jõuluball</a:t>
            </a:r>
          </a:p>
          <a:p>
            <a:endParaRPr lang="et-EE" dirty="0" smtClean="0">
              <a:solidFill>
                <a:srgbClr val="FF0000"/>
              </a:solidFill>
            </a:endParaRPr>
          </a:p>
        </p:txBody>
      </p:sp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400" dirty="0" smtClean="0">
                <a:solidFill>
                  <a:srgbClr val="0070C0"/>
                </a:solidFill>
                <a:effectLst/>
              </a:rPr>
              <a:t>Üritused I poolaasta</a:t>
            </a:r>
            <a:endParaRPr lang="et-EE" sz="4400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9740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u kohatäide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600" dirty="0"/>
              <a:t>Kooli koduleht </a:t>
            </a:r>
            <a:r>
              <a:rPr lang="et-EE" sz="3600" dirty="0">
                <a:hlinkClick r:id="rId2"/>
              </a:rPr>
              <a:t>https://</a:t>
            </a:r>
            <a:r>
              <a:rPr lang="et-EE" sz="3600" dirty="0" smtClean="0">
                <a:hlinkClick r:id="rId2"/>
              </a:rPr>
              <a:t>www.hpk.edu.ee/</a:t>
            </a:r>
            <a:endParaRPr lang="et-EE" sz="3600" dirty="0" smtClean="0"/>
          </a:p>
          <a:p>
            <a:r>
              <a:rPr lang="et-EE" sz="3600" dirty="0" err="1" smtClean="0"/>
              <a:t>eKool</a:t>
            </a:r>
            <a:endParaRPr lang="et-EE" sz="3600" dirty="0" smtClean="0"/>
          </a:p>
          <a:p>
            <a:r>
              <a:rPr lang="et-EE" sz="3600" dirty="0" smtClean="0"/>
              <a:t>HPK FB</a:t>
            </a:r>
          </a:p>
          <a:p>
            <a:pPr marL="109728" indent="0">
              <a:buNone/>
            </a:pPr>
            <a:endParaRPr lang="et-EE" sz="3600" dirty="0" smtClean="0"/>
          </a:p>
          <a:p>
            <a:pPr marL="109728" indent="0">
              <a:buNone/>
            </a:pPr>
            <a:endParaRPr lang="et-EE" sz="3600" dirty="0"/>
          </a:p>
          <a:p>
            <a:pPr marL="109728" indent="0">
              <a:buNone/>
            </a:pPr>
            <a:r>
              <a:rPr lang="et-EE" sz="3600" dirty="0" smtClean="0"/>
              <a:t> </a:t>
            </a:r>
            <a:endParaRPr lang="et-EE" sz="3600" dirty="0"/>
          </a:p>
        </p:txBody>
      </p:sp>
      <p:sp>
        <p:nvSpPr>
          <p:cNvPr id="3" name="Pealkiri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>
                <a:solidFill>
                  <a:srgbClr val="0070C0"/>
                </a:solidFill>
                <a:effectLst/>
              </a:rPr>
              <a:t>Vanematele info</a:t>
            </a:r>
            <a:endParaRPr lang="et-EE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16756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gunemine">
  <a:themeElements>
    <a:clrScheme name="Kogunemin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ogunemin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ogunemi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Words>386</Words>
  <Application>Microsoft Office PowerPoint</Application>
  <PresentationFormat>Ekraaniseanss (4:3)</PresentationFormat>
  <Paragraphs>138</Paragraphs>
  <Slides>14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14</vt:i4>
      </vt:variant>
    </vt:vector>
  </HeadingPairs>
  <TitlesOfParts>
    <vt:vector size="22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Kogunemine</vt:lpstr>
      <vt:lpstr>Vanematekogu</vt:lpstr>
      <vt:lpstr>Päevakava</vt:lpstr>
      <vt:lpstr>HPK  </vt:lpstr>
      <vt:lpstr>Õppetöö tulemused 2023/24</vt:lpstr>
      <vt:lpstr>2024/25</vt:lpstr>
      <vt:lpstr>Koolivaheajad 2024/25</vt:lpstr>
      <vt:lpstr>Eksamid </vt:lpstr>
      <vt:lpstr>Üritused I poolaasta</vt:lpstr>
      <vt:lpstr>Vanematele info</vt:lpstr>
      <vt:lpstr>INFO</vt:lpstr>
      <vt:lpstr>Tugispetsialistid</vt:lpstr>
      <vt:lpstr>Hoolekogu liikmed 2023/24</vt:lpstr>
      <vt:lpstr>Vanematekogu</vt:lpstr>
      <vt:lpstr>Valida hoolekogusse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Roosta</dc:title>
  <dc:creator>opetaja</dc:creator>
  <cp:lastModifiedBy>Kool</cp:lastModifiedBy>
  <cp:revision>164</cp:revision>
  <dcterms:created xsi:type="dcterms:W3CDTF">2020-08-13T16:44:21Z</dcterms:created>
  <dcterms:modified xsi:type="dcterms:W3CDTF">2024-10-07T06:25:37Z</dcterms:modified>
</cp:coreProperties>
</file>